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58"/>
  </p:notesMasterIdLst>
  <p:handoutMasterIdLst>
    <p:handoutMasterId r:id="rId159"/>
  </p:handoutMasterIdLst>
  <p:sldIdLst>
    <p:sldId id="256" r:id="rId2"/>
    <p:sldId id="1744" r:id="rId3"/>
    <p:sldId id="1808" r:id="rId4"/>
    <p:sldId id="1855" r:id="rId5"/>
    <p:sldId id="1856" r:id="rId6"/>
    <p:sldId id="1857" r:id="rId7"/>
    <p:sldId id="1810" r:id="rId8"/>
    <p:sldId id="1956" r:id="rId9"/>
    <p:sldId id="1809" r:id="rId10"/>
    <p:sldId id="1811" r:id="rId11"/>
    <p:sldId id="1804" r:id="rId12"/>
    <p:sldId id="1812" r:id="rId13"/>
    <p:sldId id="1953" r:id="rId14"/>
    <p:sldId id="1939" r:id="rId15"/>
    <p:sldId id="1807" r:id="rId16"/>
    <p:sldId id="1813" r:id="rId17"/>
    <p:sldId id="1814" r:id="rId18"/>
    <p:sldId id="1957" r:id="rId19"/>
    <p:sldId id="1816" r:id="rId20"/>
    <p:sldId id="1958" r:id="rId21"/>
    <p:sldId id="1822" r:id="rId22"/>
    <p:sldId id="1823" r:id="rId23"/>
    <p:sldId id="1824" r:id="rId24"/>
    <p:sldId id="1817" r:id="rId25"/>
    <p:sldId id="1820" r:id="rId26"/>
    <p:sldId id="1821" r:id="rId27"/>
    <p:sldId id="1825" r:id="rId28"/>
    <p:sldId id="1818" r:id="rId29"/>
    <p:sldId id="1819" r:id="rId30"/>
    <p:sldId id="1826" r:id="rId31"/>
    <p:sldId id="1827" r:id="rId32"/>
    <p:sldId id="1828" r:id="rId33"/>
    <p:sldId id="1829" r:id="rId34"/>
    <p:sldId id="1830" r:id="rId35"/>
    <p:sldId id="1831" r:id="rId36"/>
    <p:sldId id="1832" r:id="rId37"/>
    <p:sldId id="1833" r:id="rId38"/>
    <p:sldId id="1834" r:id="rId39"/>
    <p:sldId id="1835" r:id="rId40"/>
    <p:sldId id="1836" r:id="rId41"/>
    <p:sldId id="1837" r:id="rId42"/>
    <p:sldId id="1859" r:id="rId43"/>
    <p:sldId id="1944" r:id="rId44"/>
    <p:sldId id="1945" r:id="rId45"/>
    <p:sldId id="1946" r:id="rId46"/>
    <p:sldId id="1947" r:id="rId47"/>
    <p:sldId id="1948" r:id="rId48"/>
    <p:sldId id="1898" r:id="rId49"/>
    <p:sldId id="1941" r:id="rId50"/>
    <p:sldId id="1942" r:id="rId51"/>
    <p:sldId id="1838" r:id="rId52"/>
    <p:sldId id="1839" r:id="rId53"/>
    <p:sldId id="1840" r:id="rId54"/>
    <p:sldId id="1841" r:id="rId55"/>
    <p:sldId id="1842" r:id="rId56"/>
    <p:sldId id="1843" r:id="rId57"/>
    <p:sldId id="1845" r:id="rId58"/>
    <p:sldId id="1847" r:id="rId59"/>
    <p:sldId id="1844" r:id="rId60"/>
    <p:sldId id="1954" r:id="rId61"/>
    <p:sldId id="1846" r:id="rId62"/>
    <p:sldId id="1862" r:id="rId63"/>
    <p:sldId id="1863" r:id="rId64"/>
    <p:sldId id="1864" r:id="rId65"/>
    <p:sldId id="1949" r:id="rId66"/>
    <p:sldId id="1950" r:id="rId67"/>
    <p:sldId id="1951" r:id="rId68"/>
    <p:sldId id="1952" r:id="rId69"/>
    <p:sldId id="1943" r:id="rId70"/>
    <p:sldId id="1858" r:id="rId71"/>
    <p:sldId id="1861" r:id="rId72"/>
    <p:sldId id="1860" r:id="rId73"/>
    <p:sldId id="1848" r:id="rId74"/>
    <p:sldId id="1849" r:id="rId75"/>
    <p:sldId id="1850" r:id="rId76"/>
    <p:sldId id="1851" r:id="rId77"/>
    <p:sldId id="1852" r:id="rId78"/>
    <p:sldId id="1853" r:id="rId79"/>
    <p:sldId id="1854" r:id="rId80"/>
    <p:sldId id="1940" r:id="rId81"/>
    <p:sldId id="1899" r:id="rId82"/>
    <p:sldId id="1900" r:id="rId83"/>
    <p:sldId id="1901" r:id="rId84"/>
    <p:sldId id="1902" r:id="rId85"/>
    <p:sldId id="1903" r:id="rId86"/>
    <p:sldId id="1904" r:id="rId87"/>
    <p:sldId id="1905" r:id="rId88"/>
    <p:sldId id="1906" r:id="rId89"/>
    <p:sldId id="1907" r:id="rId90"/>
    <p:sldId id="1909" r:id="rId91"/>
    <p:sldId id="1910" r:id="rId92"/>
    <p:sldId id="1911" r:id="rId93"/>
    <p:sldId id="1912" r:id="rId94"/>
    <p:sldId id="1913" r:id="rId95"/>
    <p:sldId id="1914" r:id="rId96"/>
    <p:sldId id="1915" r:id="rId97"/>
    <p:sldId id="1875" r:id="rId98"/>
    <p:sldId id="1892" r:id="rId99"/>
    <p:sldId id="1893" r:id="rId100"/>
    <p:sldId id="1876" r:id="rId101"/>
    <p:sldId id="1884" r:id="rId102"/>
    <p:sldId id="1885" r:id="rId103"/>
    <p:sldId id="1886" r:id="rId104"/>
    <p:sldId id="1887" r:id="rId105"/>
    <p:sldId id="1888" r:id="rId106"/>
    <p:sldId id="1889" r:id="rId107"/>
    <p:sldId id="1890" r:id="rId108"/>
    <p:sldId id="1878" r:id="rId109"/>
    <p:sldId id="1877" r:id="rId110"/>
    <p:sldId id="1879" r:id="rId111"/>
    <p:sldId id="1880" r:id="rId112"/>
    <p:sldId id="1881" r:id="rId113"/>
    <p:sldId id="1961" r:id="rId114"/>
    <p:sldId id="1962" r:id="rId115"/>
    <p:sldId id="1963" r:id="rId116"/>
    <p:sldId id="1883" r:id="rId117"/>
    <p:sldId id="1933" r:id="rId118"/>
    <p:sldId id="1934" r:id="rId119"/>
    <p:sldId id="1935" r:id="rId120"/>
    <p:sldId id="1936" r:id="rId121"/>
    <p:sldId id="1937" r:id="rId122"/>
    <p:sldId id="1964" r:id="rId123"/>
    <p:sldId id="1938" r:id="rId124"/>
    <p:sldId id="1891" r:id="rId125"/>
    <p:sldId id="1916" r:id="rId126"/>
    <p:sldId id="1917" r:id="rId127"/>
    <p:sldId id="1918" r:id="rId128"/>
    <p:sldId id="1965" r:id="rId129"/>
    <p:sldId id="1955" r:id="rId130"/>
    <p:sldId id="1920" r:id="rId131"/>
    <p:sldId id="1921" r:id="rId132"/>
    <p:sldId id="1922" r:id="rId133"/>
    <p:sldId id="1923" r:id="rId134"/>
    <p:sldId id="1924" r:id="rId135"/>
    <p:sldId id="1925" r:id="rId136"/>
    <p:sldId id="1866" r:id="rId137"/>
    <p:sldId id="1867" r:id="rId138"/>
    <p:sldId id="1868" r:id="rId139"/>
    <p:sldId id="1869" r:id="rId140"/>
    <p:sldId id="1870" r:id="rId141"/>
    <p:sldId id="1871" r:id="rId142"/>
    <p:sldId id="1872" r:id="rId143"/>
    <p:sldId id="1873" r:id="rId144"/>
    <p:sldId id="1874" r:id="rId145"/>
    <p:sldId id="1926" r:id="rId146"/>
    <p:sldId id="1928" r:id="rId147"/>
    <p:sldId id="1929" r:id="rId148"/>
    <p:sldId id="1930" r:id="rId149"/>
    <p:sldId id="1931" r:id="rId150"/>
    <p:sldId id="1932" r:id="rId151"/>
    <p:sldId id="1894" r:id="rId152"/>
    <p:sldId id="1897" r:id="rId153"/>
    <p:sldId id="1896" r:id="rId154"/>
    <p:sldId id="1895" r:id="rId155"/>
    <p:sldId id="1927" r:id="rId156"/>
    <p:sldId id="1960"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744"/>
            <p14:sldId id="1808"/>
            <p14:sldId id="1855"/>
            <p14:sldId id="1856"/>
            <p14:sldId id="1857"/>
            <p14:sldId id="1810"/>
            <p14:sldId id="1956"/>
            <p14:sldId id="1809"/>
            <p14:sldId id="1811"/>
            <p14:sldId id="1804"/>
            <p14:sldId id="1812"/>
            <p14:sldId id="1953"/>
            <p14:sldId id="1939"/>
            <p14:sldId id="1807"/>
            <p14:sldId id="1813"/>
            <p14:sldId id="1814"/>
            <p14:sldId id="1957"/>
            <p14:sldId id="1816"/>
            <p14:sldId id="1958"/>
            <p14:sldId id="1822"/>
            <p14:sldId id="1823"/>
            <p14:sldId id="1824"/>
            <p14:sldId id="1817"/>
            <p14:sldId id="1820"/>
            <p14:sldId id="1821"/>
            <p14:sldId id="1825"/>
            <p14:sldId id="1818"/>
            <p14:sldId id="1819"/>
            <p14:sldId id="1826"/>
            <p14:sldId id="1827"/>
            <p14:sldId id="1828"/>
            <p14:sldId id="1829"/>
            <p14:sldId id="1830"/>
            <p14:sldId id="1831"/>
            <p14:sldId id="1832"/>
            <p14:sldId id="1833"/>
            <p14:sldId id="1834"/>
            <p14:sldId id="1835"/>
            <p14:sldId id="1836"/>
            <p14:sldId id="1837"/>
            <p14:sldId id="1859"/>
            <p14:sldId id="1944"/>
            <p14:sldId id="1945"/>
            <p14:sldId id="1946"/>
            <p14:sldId id="1947"/>
            <p14:sldId id="1948"/>
            <p14:sldId id="1898"/>
            <p14:sldId id="1941"/>
            <p14:sldId id="1942"/>
            <p14:sldId id="1838"/>
            <p14:sldId id="1839"/>
            <p14:sldId id="1840"/>
            <p14:sldId id="1841"/>
            <p14:sldId id="1842"/>
            <p14:sldId id="1843"/>
            <p14:sldId id="1845"/>
            <p14:sldId id="1847"/>
            <p14:sldId id="1844"/>
            <p14:sldId id="1954"/>
            <p14:sldId id="1846"/>
            <p14:sldId id="1862"/>
            <p14:sldId id="1863"/>
            <p14:sldId id="1864"/>
            <p14:sldId id="1949"/>
            <p14:sldId id="1950"/>
            <p14:sldId id="1951"/>
            <p14:sldId id="1952"/>
            <p14:sldId id="1943"/>
            <p14:sldId id="1858"/>
            <p14:sldId id="1861"/>
            <p14:sldId id="1860"/>
            <p14:sldId id="1848"/>
            <p14:sldId id="1849"/>
            <p14:sldId id="1850"/>
            <p14:sldId id="1851"/>
            <p14:sldId id="1852"/>
            <p14:sldId id="1853"/>
            <p14:sldId id="1854"/>
            <p14:sldId id="1940"/>
            <p14:sldId id="1899"/>
            <p14:sldId id="1900"/>
            <p14:sldId id="1901"/>
            <p14:sldId id="1902"/>
            <p14:sldId id="1903"/>
            <p14:sldId id="1904"/>
            <p14:sldId id="1905"/>
            <p14:sldId id="1906"/>
            <p14:sldId id="1907"/>
            <p14:sldId id="1909"/>
            <p14:sldId id="1910"/>
            <p14:sldId id="1911"/>
            <p14:sldId id="1912"/>
            <p14:sldId id="1913"/>
            <p14:sldId id="1914"/>
            <p14:sldId id="1915"/>
            <p14:sldId id="1875"/>
            <p14:sldId id="1892"/>
            <p14:sldId id="1893"/>
            <p14:sldId id="1876"/>
            <p14:sldId id="1884"/>
            <p14:sldId id="1885"/>
            <p14:sldId id="1886"/>
            <p14:sldId id="1887"/>
            <p14:sldId id="1888"/>
            <p14:sldId id="1889"/>
            <p14:sldId id="1890"/>
            <p14:sldId id="1878"/>
            <p14:sldId id="1877"/>
            <p14:sldId id="1879"/>
            <p14:sldId id="1880"/>
            <p14:sldId id="1881"/>
            <p14:sldId id="1961"/>
            <p14:sldId id="1962"/>
            <p14:sldId id="1963"/>
            <p14:sldId id="1883"/>
            <p14:sldId id="1933"/>
            <p14:sldId id="1934"/>
            <p14:sldId id="1935"/>
            <p14:sldId id="1936"/>
            <p14:sldId id="1937"/>
            <p14:sldId id="1964"/>
            <p14:sldId id="1938"/>
            <p14:sldId id="1891"/>
            <p14:sldId id="1916"/>
            <p14:sldId id="1917"/>
            <p14:sldId id="1918"/>
            <p14:sldId id="1965"/>
            <p14:sldId id="1955"/>
            <p14:sldId id="1920"/>
            <p14:sldId id="1921"/>
            <p14:sldId id="1922"/>
            <p14:sldId id="1923"/>
            <p14:sldId id="1924"/>
            <p14:sldId id="1925"/>
            <p14:sldId id="1866"/>
            <p14:sldId id="1867"/>
            <p14:sldId id="1868"/>
            <p14:sldId id="1869"/>
            <p14:sldId id="1870"/>
            <p14:sldId id="1871"/>
            <p14:sldId id="1872"/>
            <p14:sldId id="1873"/>
            <p14:sldId id="1874"/>
            <p14:sldId id="1926"/>
            <p14:sldId id="1928"/>
            <p14:sldId id="1929"/>
            <p14:sldId id="1930"/>
            <p14:sldId id="1931"/>
            <p14:sldId id="1932"/>
            <p14:sldId id="1894"/>
            <p14:sldId id="1897"/>
            <p14:sldId id="1896"/>
            <p14:sldId id="1895"/>
            <p14:sldId id="1927"/>
            <p14:sldId id="19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943C01-BCFD-E97B-3E1D-AB34DBDB5DF9}" name="Delker, Collin J" initials="DCJ" userId="S::cjdelke@sandia.gov::ec581fce-5b2c-479f-b97e-21a1d16586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lker, Collin J" initials="DCJ" lastIdx="8" clrIdx="0">
    <p:extLst>
      <p:ext uri="{19B8F6BF-5375-455C-9EA6-DF929625EA0E}">
        <p15:presenceInfo xmlns:p15="http://schemas.microsoft.com/office/powerpoint/2012/main" userId="S::cjdelke@sandia.gov::ec581fce-5b2c-479f-b97e-21a1d16586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1A315D"/>
    <a:srgbClr val="339A2E"/>
    <a:srgbClr val="00ACD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6C3BF-7165-4808-942F-FE2BF7553EC7}" v="7" dt="2024-03-21T18:24:29.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1" autoAdjust="0"/>
    <p:restoredTop sz="94660"/>
  </p:normalViewPr>
  <p:slideViewPr>
    <p:cSldViewPr snapToGrid="0">
      <p:cViewPr varScale="1">
        <p:scale>
          <a:sx n="141" d="100"/>
          <a:sy n="141" d="100"/>
        </p:scale>
        <p:origin x="104" y="65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ker, Collin James" userId="ec581fce-5b2c-479f-b97e-21a1d1658641" providerId="ADAL" clId="{8AD6C3BF-7165-4808-942F-FE2BF7553EC7}"/>
    <pc:docChg chg="undo custSel addSld delSld modSld delMainMaster modSection">
      <pc:chgData name="Delker, Collin James" userId="ec581fce-5b2c-479f-b97e-21a1d1658641" providerId="ADAL" clId="{8AD6C3BF-7165-4808-942F-FE2BF7553EC7}" dt="2024-03-21T19:02:26.336" v="2710" actId="14100"/>
      <pc:docMkLst>
        <pc:docMk/>
      </pc:docMkLst>
      <pc:sldChg chg="del">
        <pc:chgData name="Delker, Collin James" userId="ec581fce-5b2c-479f-b97e-21a1d1658641" providerId="ADAL" clId="{8AD6C3BF-7165-4808-942F-FE2BF7553EC7}" dt="2024-02-13T22:05:52.158" v="1" actId="47"/>
        <pc:sldMkLst>
          <pc:docMk/>
          <pc:sldMk cId="2658261527" sldId="257"/>
        </pc:sldMkLst>
      </pc:sldChg>
      <pc:sldChg chg="addSp delSp modSp mod">
        <pc:chgData name="Delker, Collin James" userId="ec581fce-5b2c-479f-b97e-21a1d1658641" providerId="ADAL" clId="{8AD6C3BF-7165-4808-942F-FE2BF7553EC7}" dt="2024-03-21T16:21:41.764" v="97" actId="1076"/>
        <pc:sldMkLst>
          <pc:docMk/>
          <pc:sldMk cId="295115098" sldId="1817"/>
        </pc:sldMkLst>
        <pc:picChg chg="del">
          <ac:chgData name="Delker, Collin James" userId="ec581fce-5b2c-479f-b97e-21a1d1658641" providerId="ADAL" clId="{8AD6C3BF-7165-4808-942F-FE2BF7553EC7}" dt="2024-03-21T16:21:23.264" v="90" actId="478"/>
          <ac:picMkLst>
            <pc:docMk/>
            <pc:sldMk cId="295115098" sldId="1817"/>
            <ac:picMk id="5" creationId="{6E71895A-ECBA-4BC5-9F95-9E97755736A8}"/>
          </ac:picMkLst>
        </pc:picChg>
        <pc:picChg chg="add mod ord">
          <ac:chgData name="Delker, Collin James" userId="ec581fce-5b2c-479f-b97e-21a1d1658641" providerId="ADAL" clId="{8AD6C3BF-7165-4808-942F-FE2BF7553EC7}" dt="2024-03-21T16:21:41.764" v="97" actId="1076"/>
          <ac:picMkLst>
            <pc:docMk/>
            <pc:sldMk cId="295115098" sldId="1817"/>
            <ac:picMk id="9" creationId="{5F4ECCB1-14BC-EE92-ED64-4172A3CB45C5}"/>
          </ac:picMkLst>
        </pc:picChg>
      </pc:sldChg>
      <pc:sldChg chg="addSp delSp modSp mod">
        <pc:chgData name="Delker, Collin James" userId="ec581fce-5b2c-479f-b97e-21a1d1658641" providerId="ADAL" clId="{8AD6C3BF-7165-4808-942F-FE2BF7553EC7}" dt="2024-03-21T16:27:09.329" v="104" actId="14100"/>
        <pc:sldMkLst>
          <pc:docMk/>
          <pc:sldMk cId="3432638318" sldId="1820"/>
        </pc:sldMkLst>
        <pc:picChg chg="add mod ord">
          <ac:chgData name="Delker, Collin James" userId="ec581fce-5b2c-479f-b97e-21a1d1658641" providerId="ADAL" clId="{8AD6C3BF-7165-4808-942F-FE2BF7553EC7}" dt="2024-03-21T16:26:50.721" v="103" actId="1076"/>
          <ac:picMkLst>
            <pc:docMk/>
            <pc:sldMk cId="3432638318" sldId="1820"/>
            <ac:picMk id="7" creationId="{D803E4FE-512B-4E25-0498-A562F32FC762}"/>
          </ac:picMkLst>
        </pc:picChg>
        <pc:picChg chg="del">
          <ac:chgData name="Delker, Collin James" userId="ec581fce-5b2c-479f-b97e-21a1d1658641" providerId="ADAL" clId="{8AD6C3BF-7165-4808-942F-FE2BF7553EC7}" dt="2024-03-21T16:26:37.332" v="99" actId="478"/>
          <ac:picMkLst>
            <pc:docMk/>
            <pc:sldMk cId="3432638318" sldId="1820"/>
            <ac:picMk id="11" creationId="{1A38AC90-8D04-4D00-BF70-42BE90A6BC15}"/>
          </ac:picMkLst>
        </pc:picChg>
        <pc:cxnChg chg="mod">
          <ac:chgData name="Delker, Collin James" userId="ec581fce-5b2c-479f-b97e-21a1d1658641" providerId="ADAL" clId="{8AD6C3BF-7165-4808-942F-FE2BF7553EC7}" dt="2024-03-21T16:27:09.329" v="104" actId="14100"/>
          <ac:cxnSpMkLst>
            <pc:docMk/>
            <pc:sldMk cId="3432638318" sldId="1820"/>
            <ac:cxnSpMk id="9" creationId="{0DB3193A-4A43-4F51-9D1F-31EC32EFC6D5}"/>
          </ac:cxnSpMkLst>
        </pc:cxnChg>
      </pc:sldChg>
      <pc:sldChg chg="addSp delSp modSp mod">
        <pc:chgData name="Delker, Collin James" userId="ec581fce-5b2c-479f-b97e-21a1d1658641" providerId="ADAL" clId="{8AD6C3BF-7165-4808-942F-FE2BF7553EC7}" dt="2024-03-21T16:27:32.623" v="108" actId="1076"/>
        <pc:sldMkLst>
          <pc:docMk/>
          <pc:sldMk cId="546033895" sldId="1821"/>
        </pc:sldMkLst>
        <pc:picChg chg="del">
          <ac:chgData name="Delker, Collin James" userId="ec581fce-5b2c-479f-b97e-21a1d1658641" providerId="ADAL" clId="{8AD6C3BF-7165-4808-942F-FE2BF7553EC7}" dt="2024-03-21T16:27:27.781" v="105" actId="478"/>
          <ac:picMkLst>
            <pc:docMk/>
            <pc:sldMk cId="546033895" sldId="1821"/>
            <ac:picMk id="5" creationId="{0645AA42-2EEB-46EE-AA7D-BA6C6627B994}"/>
          </ac:picMkLst>
        </pc:picChg>
        <pc:picChg chg="add mod">
          <ac:chgData name="Delker, Collin James" userId="ec581fce-5b2c-479f-b97e-21a1d1658641" providerId="ADAL" clId="{8AD6C3BF-7165-4808-942F-FE2BF7553EC7}" dt="2024-03-21T16:27:32.623" v="108" actId="1076"/>
          <ac:picMkLst>
            <pc:docMk/>
            <pc:sldMk cId="546033895" sldId="1821"/>
            <ac:picMk id="6" creationId="{41517B9B-A024-E43F-DB7D-E18799EC875D}"/>
          </ac:picMkLst>
        </pc:picChg>
      </pc:sldChg>
      <pc:sldChg chg="addSp delSp modSp mod">
        <pc:chgData name="Delker, Collin James" userId="ec581fce-5b2c-479f-b97e-21a1d1658641" providerId="ADAL" clId="{8AD6C3BF-7165-4808-942F-FE2BF7553EC7}" dt="2024-03-21T16:17:31.489" v="62" actId="1076"/>
        <pc:sldMkLst>
          <pc:docMk/>
          <pc:sldMk cId="3558221756" sldId="1822"/>
        </pc:sldMkLst>
        <pc:picChg chg="add mod">
          <ac:chgData name="Delker, Collin James" userId="ec581fce-5b2c-479f-b97e-21a1d1658641" providerId="ADAL" clId="{8AD6C3BF-7165-4808-942F-FE2BF7553EC7}" dt="2024-03-21T16:17:31.489" v="62" actId="1076"/>
          <ac:picMkLst>
            <pc:docMk/>
            <pc:sldMk cId="3558221756" sldId="1822"/>
            <ac:picMk id="5" creationId="{98C7853A-6BF0-8A21-12FD-CFDF95171B4D}"/>
          </ac:picMkLst>
        </pc:picChg>
        <pc:picChg chg="del">
          <ac:chgData name="Delker, Collin James" userId="ec581fce-5b2c-479f-b97e-21a1d1658641" providerId="ADAL" clId="{8AD6C3BF-7165-4808-942F-FE2BF7553EC7}" dt="2024-03-21T16:17:25.206" v="59" actId="478"/>
          <ac:picMkLst>
            <pc:docMk/>
            <pc:sldMk cId="3558221756" sldId="1822"/>
            <ac:picMk id="7" creationId="{5F2CB8AC-0165-4990-9CD1-DE661BCAFD6B}"/>
          </ac:picMkLst>
        </pc:picChg>
      </pc:sldChg>
      <pc:sldChg chg="addSp delSp modSp mod">
        <pc:chgData name="Delker, Collin James" userId="ec581fce-5b2c-479f-b97e-21a1d1658641" providerId="ADAL" clId="{8AD6C3BF-7165-4808-942F-FE2BF7553EC7}" dt="2024-03-21T16:19:25.926" v="81" actId="14100"/>
        <pc:sldMkLst>
          <pc:docMk/>
          <pc:sldMk cId="2652764696" sldId="1823"/>
        </pc:sldMkLst>
        <pc:picChg chg="del">
          <ac:chgData name="Delker, Collin James" userId="ec581fce-5b2c-479f-b97e-21a1d1658641" providerId="ADAL" clId="{8AD6C3BF-7165-4808-942F-FE2BF7553EC7}" dt="2024-03-21T16:17:51.289" v="63" actId="478"/>
          <ac:picMkLst>
            <pc:docMk/>
            <pc:sldMk cId="2652764696" sldId="1823"/>
            <ac:picMk id="4" creationId="{48C60519-F903-4CFE-81F7-9545323C577F}"/>
          </ac:picMkLst>
        </pc:picChg>
        <pc:picChg chg="del">
          <ac:chgData name="Delker, Collin James" userId="ec581fce-5b2c-479f-b97e-21a1d1658641" providerId="ADAL" clId="{8AD6C3BF-7165-4808-942F-FE2BF7553EC7}" dt="2024-03-21T16:18:49.645" v="73" actId="478"/>
          <ac:picMkLst>
            <pc:docMk/>
            <pc:sldMk cId="2652764696" sldId="1823"/>
            <ac:picMk id="5" creationId="{C0CEA4F4-5C36-455E-A502-F1CBFF2CD113}"/>
          </ac:picMkLst>
        </pc:picChg>
        <pc:picChg chg="del">
          <ac:chgData name="Delker, Collin James" userId="ec581fce-5b2c-479f-b97e-21a1d1658641" providerId="ADAL" clId="{8AD6C3BF-7165-4808-942F-FE2BF7553EC7}" dt="2024-03-21T16:18:24.894" v="68" actId="478"/>
          <ac:picMkLst>
            <pc:docMk/>
            <pc:sldMk cId="2652764696" sldId="1823"/>
            <ac:picMk id="6" creationId="{1C30442D-4545-4B8C-9B77-61E0403DCAF7}"/>
          </ac:picMkLst>
        </pc:picChg>
        <pc:picChg chg="del">
          <ac:chgData name="Delker, Collin James" userId="ec581fce-5b2c-479f-b97e-21a1d1658641" providerId="ADAL" clId="{8AD6C3BF-7165-4808-942F-FE2BF7553EC7}" dt="2024-03-21T16:19:13.709" v="77" actId="478"/>
          <ac:picMkLst>
            <pc:docMk/>
            <pc:sldMk cId="2652764696" sldId="1823"/>
            <ac:picMk id="7" creationId="{C9CC594A-41E6-467E-BEB3-FE079D0416AD}"/>
          </ac:picMkLst>
        </pc:picChg>
        <pc:picChg chg="add mod">
          <ac:chgData name="Delker, Collin James" userId="ec581fce-5b2c-479f-b97e-21a1d1658641" providerId="ADAL" clId="{8AD6C3BF-7165-4808-942F-FE2BF7553EC7}" dt="2024-03-21T16:18:03.521" v="67" actId="14100"/>
          <ac:picMkLst>
            <pc:docMk/>
            <pc:sldMk cId="2652764696" sldId="1823"/>
            <ac:picMk id="9" creationId="{2B6921EC-95E3-AF4F-A5D0-2218A61174AE}"/>
          </ac:picMkLst>
        </pc:picChg>
        <pc:picChg chg="add mod">
          <ac:chgData name="Delker, Collin James" userId="ec581fce-5b2c-479f-b97e-21a1d1658641" providerId="ADAL" clId="{8AD6C3BF-7165-4808-942F-FE2BF7553EC7}" dt="2024-03-21T16:18:34.755" v="72" actId="14100"/>
          <ac:picMkLst>
            <pc:docMk/>
            <pc:sldMk cId="2652764696" sldId="1823"/>
            <ac:picMk id="11" creationId="{7ADB6CA5-B820-D2DD-70D1-59C6FC1D07FE}"/>
          </ac:picMkLst>
        </pc:picChg>
        <pc:picChg chg="add mod">
          <ac:chgData name="Delker, Collin James" userId="ec581fce-5b2c-479f-b97e-21a1d1658641" providerId="ADAL" clId="{8AD6C3BF-7165-4808-942F-FE2BF7553EC7}" dt="2024-03-21T16:18:59.425" v="76" actId="1076"/>
          <ac:picMkLst>
            <pc:docMk/>
            <pc:sldMk cId="2652764696" sldId="1823"/>
            <ac:picMk id="13" creationId="{5C10037E-EF75-CFB2-B54F-28C04C473A95}"/>
          </ac:picMkLst>
        </pc:picChg>
        <pc:picChg chg="add mod">
          <ac:chgData name="Delker, Collin James" userId="ec581fce-5b2c-479f-b97e-21a1d1658641" providerId="ADAL" clId="{8AD6C3BF-7165-4808-942F-FE2BF7553EC7}" dt="2024-03-21T16:19:25.926" v="81" actId="14100"/>
          <ac:picMkLst>
            <pc:docMk/>
            <pc:sldMk cId="2652764696" sldId="1823"/>
            <ac:picMk id="15" creationId="{2164010C-284C-2E7D-A666-7CE590BD4550}"/>
          </ac:picMkLst>
        </pc:picChg>
      </pc:sldChg>
      <pc:sldChg chg="addSp delSp modSp mod">
        <pc:chgData name="Delker, Collin James" userId="ec581fce-5b2c-479f-b97e-21a1d1658641" providerId="ADAL" clId="{8AD6C3BF-7165-4808-942F-FE2BF7553EC7}" dt="2024-03-21T16:19:56.410" v="89" actId="1076"/>
        <pc:sldMkLst>
          <pc:docMk/>
          <pc:sldMk cId="2252170460" sldId="1824"/>
        </pc:sldMkLst>
        <pc:spChg chg="mod">
          <ac:chgData name="Delker, Collin James" userId="ec581fce-5b2c-479f-b97e-21a1d1658641" providerId="ADAL" clId="{8AD6C3BF-7165-4808-942F-FE2BF7553EC7}" dt="2024-03-21T16:19:56.410" v="89" actId="1076"/>
          <ac:spMkLst>
            <pc:docMk/>
            <pc:sldMk cId="2252170460" sldId="1824"/>
            <ac:spMk id="8" creationId="{45C6BB63-1C8B-4EB2-AD50-3CA85A740ACD}"/>
          </ac:spMkLst>
        </pc:spChg>
        <pc:picChg chg="del">
          <ac:chgData name="Delker, Collin James" userId="ec581fce-5b2c-479f-b97e-21a1d1658641" providerId="ADAL" clId="{8AD6C3BF-7165-4808-942F-FE2BF7553EC7}" dt="2024-03-21T16:19:39.749" v="82" actId="478"/>
          <ac:picMkLst>
            <pc:docMk/>
            <pc:sldMk cId="2252170460" sldId="1824"/>
            <ac:picMk id="5" creationId="{CC83B62E-2312-457F-9DE0-C3F7E2144B00}"/>
          </ac:picMkLst>
        </pc:picChg>
        <pc:picChg chg="add mod ord">
          <ac:chgData name="Delker, Collin James" userId="ec581fce-5b2c-479f-b97e-21a1d1658641" providerId="ADAL" clId="{8AD6C3BF-7165-4808-942F-FE2BF7553EC7}" dt="2024-03-21T16:19:56.410" v="89" actId="1076"/>
          <ac:picMkLst>
            <pc:docMk/>
            <pc:sldMk cId="2252170460" sldId="1824"/>
            <ac:picMk id="12" creationId="{2C22F166-153D-7D7B-9954-BF3C7123DA04}"/>
          </ac:picMkLst>
        </pc:picChg>
      </pc:sldChg>
      <pc:sldChg chg="addSp delSp modSp mod">
        <pc:chgData name="Delker, Collin James" userId="ec581fce-5b2c-479f-b97e-21a1d1658641" providerId="ADAL" clId="{8AD6C3BF-7165-4808-942F-FE2BF7553EC7}" dt="2024-03-21T16:29:01.179" v="113" actId="1076"/>
        <pc:sldMkLst>
          <pc:docMk/>
          <pc:sldMk cId="2562534444" sldId="1836"/>
        </pc:sldMkLst>
        <pc:picChg chg="del">
          <ac:chgData name="Delker, Collin James" userId="ec581fce-5b2c-479f-b97e-21a1d1658641" providerId="ADAL" clId="{8AD6C3BF-7165-4808-942F-FE2BF7553EC7}" dt="2024-03-21T16:28:53.634" v="109" actId="478"/>
          <ac:picMkLst>
            <pc:docMk/>
            <pc:sldMk cId="2562534444" sldId="1836"/>
            <ac:picMk id="5" creationId="{6FD4DA03-C73D-4076-B0C3-639171B9B19A}"/>
          </ac:picMkLst>
        </pc:picChg>
        <pc:picChg chg="add mod">
          <ac:chgData name="Delker, Collin James" userId="ec581fce-5b2c-479f-b97e-21a1d1658641" providerId="ADAL" clId="{8AD6C3BF-7165-4808-942F-FE2BF7553EC7}" dt="2024-03-21T16:29:01.179" v="113" actId="1076"/>
          <ac:picMkLst>
            <pc:docMk/>
            <pc:sldMk cId="2562534444" sldId="1836"/>
            <ac:picMk id="8" creationId="{DC413787-14FD-93E9-BBE5-B5C5B9764546}"/>
          </ac:picMkLst>
        </pc:picChg>
      </pc:sldChg>
      <pc:sldChg chg="addSp delSp modSp mod">
        <pc:chgData name="Delker, Collin James" userId="ec581fce-5b2c-479f-b97e-21a1d1658641" providerId="ADAL" clId="{8AD6C3BF-7165-4808-942F-FE2BF7553EC7}" dt="2024-03-21T16:29:33.321" v="118" actId="1076"/>
        <pc:sldMkLst>
          <pc:docMk/>
          <pc:sldMk cId="2316720052" sldId="1837"/>
        </pc:sldMkLst>
        <pc:picChg chg="del mod">
          <ac:chgData name="Delker, Collin James" userId="ec581fce-5b2c-479f-b97e-21a1d1658641" providerId="ADAL" clId="{8AD6C3BF-7165-4808-942F-FE2BF7553EC7}" dt="2024-03-21T16:29:25.995" v="115" actId="478"/>
          <ac:picMkLst>
            <pc:docMk/>
            <pc:sldMk cId="2316720052" sldId="1837"/>
            <ac:picMk id="4" creationId="{BB8AEAA8-D143-4790-88CA-21776FDB16BD}"/>
          </ac:picMkLst>
        </pc:picChg>
        <pc:picChg chg="add mod">
          <ac:chgData name="Delker, Collin James" userId="ec581fce-5b2c-479f-b97e-21a1d1658641" providerId="ADAL" clId="{8AD6C3BF-7165-4808-942F-FE2BF7553EC7}" dt="2024-03-21T16:29:33.321" v="118" actId="1076"/>
          <ac:picMkLst>
            <pc:docMk/>
            <pc:sldMk cId="2316720052" sldId="1837"/>
            <ac:picMk id="15" creationId="{E9674BA5-7022-CC7F-8527-96F9B6FD775C}"/>
          </ac:picMkLst>
        </pc:picChg>
      </pc:sldChg>
      <pc:sldChg chg="addSp delSp modSp mod">
        <pc:chgData name="Delker, Collin James" userId="ec581fce-5b2c-479f-b97e-21a1d1658641" providerId="ADAL" clId="{8AD6C3BF-7165-4808-942F-FE2BF7553EC7}" dt="2024-03-21T16:38:56.766" v="154" actId="1076"/>
        <pc:sldMkLst>
          <pc:docMk/>
          <pc:sldMk cId="4088410396" sldId="1840"/>
        </pc:sldMkLst>
        <pc:picChg chg="del">
          <ac:chgData name="Delker, Collin James" userId="ec581fce-5b2c-479f-b97e-21a1d1658641" providerId="ADAL" clId="{8AD6C3BF-7165-4808-942F-FE2BF7553EC7}" dt="2024-03-21T16:38:50.096" v="151" actId="478"/>
          <ac:picMkLst>
            <pc:docMk/>
            <pc:sldMk cId="4088410396" sldId="1840"/>
            <ac:picMk id="5" creationId="{97573DCF-0E5E-436D-8410-D217B6181925}"/>
          </ac:picMkLst>
        </pc:picChg>
        <pc:picChg chg="add mod">
          <ac:chgData name="Delker, Collin James" userId="ec581fce-5b2c-479f-b97e-21a1d1658641" providerId="ADAL" clId="{8AD6C3BF-7165-4808-942F-FE2BF7553EC7}" dt="2024-03-21T16:38:56.766" v="154" actId="1076"/>
          <ac:picMkLst>
            <pc:docMk/>
            <pc:sldMk cId="4088410396" sldId="1840"/>
            <ac:picMk id="7" creationId="{0F95959B-33B7-4C6F-E8CB-618D95C42F82}"/>
          </ac:picMkLst>
        </pc:picChg>
      </pc:sldChg>
      <pc:sldChg chg="addSp delSp modSp mod">
        <pc:chgData name="Delker, Collin James" userId="ec581fce-5b2c-479f-b97e-21a1d1658641" providerId="ADAL" clId="{8AD6C3BF-7165-4808-942F-FE2BF7553EC7}" dt="2024-03-21T16:39:19.599" v="160" actId="1076"/>
        <pc:sldMkLst>
          <pc:docMk/>
          <pc:sldMk cId="45210353" sldId="1841"/>
        </pc:sldMkLst>
        <pc:picChg chg="add del">
          <ac:chgData name="Delker, Collin James" userId="ec581fce-5b2c-479f-b97e-21a1d1658641" providerId="ADAL" clId="{8AD6C3BF-7165-4808-942F-FE2BF7553EC7}" dt="2024-03-21T16:39:08.018" v="157" actId="22"/>
          <ac:picMkLst>
            <pc:docMk/>
            <pc:sldMk cId="45210353" sldId="1841"/>
            <ac:picMk id="4" creationId="{8FEF207E-25A8-5BD1-3851-877E25C1E1C9}"/>
          </ac:picMkLst>
        </pc:picChg>
        <pc:picChg chg="del">
          <ac:chgData name="Delker, Collin James" userId="ec581fce-5b2c-479f-b97e-21a1d1658641" providerId="ADAL" clId="{8AD6C3BF-7165-4808-942F-FE2BF7553EC7}" dt="2024-03-21T16:39:06.936" v="155" actId="478"/>
          <ac:picMkLst>
            <pc:docMk/>
            <pc:sldMk cId="45210353" sldId="1841"/>
            <ac:picMk id="6" creationId="{B6029E3A-FDB2-4FCD-8706-48B6A1A8E5A1}"/>
          </ac:picMkLst>
        </pc:picChg>
        <pc:picChg chg="add mod">
          <ac:chgData name="Delker, Collin James" userId="ec581fce-5b2c-479f-b97e-21a1d1658641" providerId="ADAL" clId="{8AD6C3BF-7165-4808-942F-FE2BF7553EC7}" dt="2024-03-21T16:39:19.599" v="160" actId="1076"/>
          <ac:picMkLst>
            <pc:docMk/>
            <pc:sldMk cId="45210353" sldId="1841"/>
            <ac:picMk id="8" creationId="{A3417FA0-6F15-C8CB-8D54-67C08EF5E5FA}"/>
          </ac:picMkLst>
        </pc:picChg>
      </pc:sldChg>
      <pc:sldChg chg="addSp delSp modSp mod">
        <pc:chgData name="Delker, Collin James" userId="ec581fce-5b2c-479f-b97e-21a1d1658641" providerId="ADAL" clId="{8AD6C3BF-7165-4808-942F-FE2BF7553EC7}" dt="2024-03-21T16:39:53.628" v="164" actId="1076"/>
        <pc:sldMkLst>
          <pc:docMk/>
          <pc:sldMk cId="3498085040" sldId="1843"/>
        </pc:sldMkLst>
        <pc:picChg chg="del">
          <ac:chgData name="Delker, Collin James" userId="ec581fce-5b2c-479f-b97e-21a1d1658641" providerId="ADAL" clId="{8AD6C3BF-7165-4808-942F-FE2BF7553EC7}" dt="2024-03-21T16:39:48.104" v="161" actId="478"/>
          <ac:picMkLst>
            <pc:docMk/>
            <pc:sldMk cId="3498085040" sldId="1843"/>
            <ac:picMk id="7" creationId="{3BEBC0AE-45A3-4273-A910-DFD937D4958E}"/>
          </ac:picMkLst>
        </pc:picChg>
        <pc:picChg chg="add mod">
          <ac:chgData name="Delker, Collin James" userId="ec581fce-5b2c-479f-b97e-21a1d1658641" providerId="ADAL" clId="{8AD6C3BF-7165-4808-942F-FE2BF7553EC7}" dt="2024-03-21T16:39:53.628" v="164" actId="1076"/>
          <ac:picMkLst>
            <pc:docMk/>
            <pc:sldMk cId="3498085040" sldId="1843"/>
            <ac:picMk id="8" creationId="{5BC8D60B-3022-2C65-73CF-26DD4D2E9E53}"/>
          </ac:picMkLst>
        </pc:picChg>
      </pc:sldChg>
      <pc:sldChg chg="addSp delSp modSp mod">
        <pc:chgData name="Delker, Collin James" userId="ec581fce-5b2c-479f-b97e-21a1d1658641" providerId="ADAL" clId="{8AD6C3BF-7165-4808-942F-FE2BF7553EC7}" dt="2024-03-21T16:43:32.906" v="189" actId="1076"/>
        <pc:sldMkLst>
          <pc:docMk/>
          <pc:sldMk cId="1817330726" sldId="1844"/>
        </pc:sldMkLst>
        <pc:picChg chg="del">
          <ac:chgData name="Delker, Collin James" userId="ec581fce-5b2c-479f-b97e-21a1d1658641" providerId="ADAL" clId="{8AD6C3BF-7165-4808-942F-FE2BF7553EC7}" dt="2024-03-21T16:43:27.671" v="186" actId="478"/>
          <ac:picMkLst>
            <pc:docMk/>
            <pc:sldMk cId="1817330726" sldId="1844"/>
            <ac:picMk id="6" creationId="{A0369512-BD9E-4920-B69B-6F2C497D1C74}"/>
          </ac:picMkLst>
        </pc:picChg>
        <pc:picChg chg="add mod">
          <ac:chgData name="Delker, Collin James" userId="ec581fce-5b2c-479f-b97e-21a1d1658641" providerId="ADAL" clId="{8AD6C3BF-7165-4808-942F-FE2BF7553EC7}" dt="2024-03-21T16:43:32.906" v="189" actId="1076"/>
          <ac:picMkLst>
            <pc:docMk/>
            <pc:sldMk cId="1817330726" sldId="1844"/>
            <ac:picMk id="7" creationId="{90082C20-9570-F4B9-2DC4-8E48AB4746FE}"/>
          </ac:picMkLst>
        </pc:picChg>
      </pc:sldChg>
      <pc:sldChg chg="addSp delSp modSp mod">
        <pc:chgData name="Delker, Collin James" userId="ec581fce-5b2c-479f-b97e-21a1d1658641" providerId="ADAL" clId="{8AD6C3BF-7165-4808-942F-FE2BF7553EC7}" dt="2024-03-21T16:41:52.502" v="178" actId="1076"/>
        <pc:sldMkLst>
          <pc:docMk/>
          <pc:sldMk cId="4217699401" sldId="1845"/>
        </pc:sldMkLst>
        <pc:picChg chg="add mod">
          <ac:chgData name="Delker, Collin James" userId="ec581fce-5b2c-479f-b97e-21a1d1658641" providerId="ADAL" clId="{8AD6C3BF-7165-4808-942F-FE2BF7553EC7}" dt="2024-03-21T16:40:15.153" v="168" actId="1076"/>
          <ac:picMkLst>
            <pc:docMk/>
            <pc:sldMk cId="4217699401" sldId="1845"/>
            <ac:picMk id="6" creationId="{1F1A16E6-CA0E-9CBD-E762-66BECFB6D337}"/>
          </ac:picMkLst>
        </pc:picChg>
        <pc:picChg chg="add mod">
          <ac:chgData name="Delker, Collin James" userId="ec581fce-5b2c-479f-b97e-21a1d1658641" providerId="ADAL" clId="{8AD6C3BF-7165-4808-942F-FE2BF7553EC7}" dt="2024-03-21T16:41:15.603" v="174" actId="1076"/>
          <ac:picMkLst>
            <pc:docMk/>
            <pc:sldMk cId="4217699401" sldId="1845"/>
            <ac:picMk id="8" creationId="{7A8AF36F-98EE-2685-D84C-21A94770FC6A}"/>
          </ac:picMkLst>
        </pc:picChg>
        <pc:picChg chg="add mod">
          <ac:chgData name="Delker, Collin James" userId="ec581fce-5b2c-479f-b97e-21a1d1658641" providerId="ADAL" clId="{8AD6C3BF-7165-4808-942F-FE2BF7553EC7}" dt="2024-03-21T16:41:52.502" v="178" actId="1076"/>
          <ac:picMkLst>
            <pc:docMk/>
            <pc:sldMk cId="4217699401" sldId="1845"/>
            <ac:picMk id="10" creationId="{522E0852-D83C-07AB-0F64-D85ABE8C3343}"/>
          </ac:picMkLst>
        </pc:picChg>
        <pc:picChg chg="del">
          <ac:chgData name="Delker, Collin James" userId="ec581fce-5b2c-479f-b97e-21a1d1658641" providerId="ADAL" clId="{8AD6C3BF-7165-4808-942F-FE2BF7553EC7}" dt="2024-03-21T16:40:09.468" v="165" actId="478"/>
          <ac:picMkLst>
            <pc:docMk/>
            <pc:sldMk cId="4217699401" sldId="1845"/>
            <ac:picMk id="11" creationId="{9D57E9E2-540F-48FA-8910-2C7719D2A8CC}"/>
          </ac:picMkLst>
        </pc:picChg>
        <pc:picChg chg="del">
          <ac:chgData name="Delker, Collin James" userId="ec581fce-5b2c-479f-b97e-21a1d1658641" providerId="ADAL" clId="{8AD6C3BF-7165-4808-942F-FE2BF7553EC7}" dt="2024-03-21T16:41:06.063" v="169" actId="478"/>
          <ac:picMkLst>
            <pc:docMk/>
            <pc:sldMk cId="4217699401" sldId="1845"/>
            <ac:picMk id="14" creationId="{9D93033F-3A23-4E34-B4F1-2170C6231084}"/>
          </ac:picMkLst>
        </pc:picChg>
        <pc:picChg chg="del">
          <ac:chgData name="Delker, Collin James" userId="ec581fce-5b2c-479f-b97e-21a1d1658641" providerId="ADAL" clId="{8AD6C3BF-7165-4808-942F-FE2BF7553EC7}" dt="2024-03-21T16:41:45.911" v="175" actId="478"/>
          <ac:picMkLst>
            <pc:docMk/>
            <pc:sldMk cId="4217699401" sldId="1845"/>
            <ac:picMk id="16" creationId="{B4141B17-984F-456E-A8E0-C3E96F11687A}"/>
          </ac:picMkLst>
        </pc:picChg>
      </pc:sldChg>
      <pc:sldChg chg="addSp delSp modSp mod">
        <pc:chgData name="Delker, Collin James" userId="ec581fce-5b2c-479f-b97e-21a1d1658641" providerId="ADAL" clId="{8AD6C3BF-7165-4808-942F-FE2BF7553EC7}" dt="2024-03-21T16:45:02.033" v="197" actId="1076"/>
        <pc:sldMkLst>
          <pc:docMk/>
          <pc:sldMk cId="2416987641" sldId="1846"/>
        </pc:sldMkLst>
        <pc:picChg chg="del">
          <ac:chgData name="Delker, Collin James" userId="ec581fce-5b2c-479f-b97e-21a1d1658641" providerId="ADAL" clId="{8AD6C3BF-7165-4808-942F-FE2BF7553EC7}" dt="2024-03-21T16:44:56.665" v="194" actId="478"/>
          <ac:picMkLst>
            <pc:docMk/>
            <pc:sldMk cId="2416987641" sldId="1846"/>
            <ac:picMk id="6" creationId="{AD02FDF5-B88B-4251-B6A0-76191DA36276}"/>
          </ac:picMkLst>
        </pc:picChg>
        <pc:picChg chg="add mod">
          <ac:chgData name="Delker, Collin James" userId="ec581fce-5b2c-479f-b97e-21a1d1658641" providerId="ADAL" clId="{8AD6C3BF-7165-4808-942F-FE2BF7553EC7}" dt="2024-03-21T16:45:02.033" v="197" actId="1076"/>
          <ac:picMkLst>
            <pc:docMk/>
            <pc:sldMk cId="2416987641" sldId="1846"/>
            <ac:picMk id="7" creationId="{894C69B9-2CAB-6F6E-D8DE-5BAE5FC8A19E}"/>
          </ac:picMkLst>
        </pc:picChg>
      </pc:sldChg>
      <pc:sldChg chg="addSp delSp modSp mod">
        <pc:chgData name="Delker, Collin James" userId="ec581fce-5b2c-479f-b97e-21a1d1658641" providerId="ADAL" clId="{8AD6C3BF-7165-4808-942F-FE2BF7553EC7}" dt="2024-03-21T16:42:39.936" v="185" actId="1076"/>
        <pc:sldMkLst>
          <pc:docMk/>
          <pc:sldMk cId="2876565962" sldId="1847"/>
        </pc:sldMkLst>
        <pc:spChg chg="mod">
          <ac:chgData name="Delker, Collin James" userId="ec581fce-5b2c-479f-b97e-21a1d1658641" providerId="ADAL" clId="{8AD6C3BF-7165-4808-942F-FE2BF7553EC7}" dt="2024-03-21T16:42:24.584" v="179" actId="6549"/>
          <ac:spMkLst>
            <pc:docMk/>
            <pc:sldMk cId="2876565962" sldId="1847"/>
            <ac:spMk id="4" creationId="{4EC33924-1CD5-4F9B-992D-7EBB06F0375B}"/>
          </ac:spMkLst>
        </pc:spChg>
        <pc:spChg chg="mod">
          <ac:chgData name="Delker, Collin James" userId="ec581fce-5b2c-479f-b97e-21a1d1658641" providerId="ADAL" clId="{8AD6C3BF-7165-4808-942F-FE2BF7553EC7}" dt="2024-03-21T16:42:39.936" v="185" actId="1076"/>
          <ac:spMkLst>
            <pc:docMk/>
            <pc:sldMk cId="2876565962" sldId="1847"/>
            <ac:spMk id="9" creationId="{2B50F32F-AD0F-4798-85C8-764AC1882DD1}"/>
          </ac:spMkLst>
        </pc:spChg>
        <pc:picChg chg="add mod ord">
          <ac:chgData name="Delker, Collin James" userId="ec581fce-5b2c-479f-b97e-21a1d1658641" providerId="ADAL" clId="{8AD6C3BF-7165-4808-942F-FE2BF7553EC7}" dt="2024-03-21T16:42:36.771" v="184" actId="167"/>
          <ac:picMkLst>
            <pc:docMk/>
            <pc:sldMk cId="2876565962" sldId="1847"/>
            <ac:picMk id="10" creationId="{439B52F1-25D2-ED6B-00EC-B3E40E2CFEAD}"/>
          </ac:picMkLst>
        </pc:picChg>
        <pc:picChg chg="del">
          <ac:chgData name="Delker, Collin James" userId="ec581fce-5b2c-479f-b97e-21a1d1658641" providerId="ADAL" clId="{8AD6C3BF-7165-4808-942F-FE2BF7553EC7}" dt="2024-03-21T16:42:27.213" v="180" actId="478"/>
          <ac:picMkLst>
            <pc:docMk/>
            <pc:sldMk cId="2876565962" sldId="1847"/>
            <ac:picMk id="12" creationId="{84C34BA5-AD51-4980-9130-5DAD7791A5B3}"/>
          </ac:picMkLst>
        </pc:picChg>
      </pc:sldChg>
      <pc:sldChg chg="addSp delSp modSp mod">
        <pc:chgData name="Delker, Collin James" userId="ec581fce-5b2c-479f-b97e-21a1d1658641" providerId="ADAL" clId="{8AD6C3BF-7165-4808-942F-FE2BF7553EC7}" dt="2024-03-21T16:59:12.401" v="232" actId="1076"/>
        <pc:sldMkLst>
          <pc:docMk/>
          <pc:sldMk cId="1813195048" sldId="1851"/>
        </pc:sldMkLst>
        <pc:picChg chg="add mod">
          <ac:chgData name="Delker, Collin James" userId="ec581fce-5b2c-479f-b97e-21a1d1658641" providerId="ADAL" clId="{8AD6C3BF-7165-4808-942F-FE2BF7553EC7}" dt="2024-03-21T16:59:12.401" v="232" actId="1076"/>
          <ac:picMkLst>
            <pc:docMk/>
            <pc:sldMk cId="1813195048" sldId="1851"/>
            <ac:picMk id="5" creationId="{7BA8E06F-8C38-FB5F-B384-59E1937586EA}"/>
          </ac:picMkLst>
        </pc:picChg>
        <pc:picChg chg="del">
          <ac:chgData name="Delker, Collin James" userId="ec581fce-5b2c-479f-b97e-21a1d1658641" providerId="ADAL" clId="{8AD6C3BF-7165-4808-942F-FE2BF7553EC7}" dt="2024-03-21T16:59:05.783" v="229" actId="478"/>
          <ac:picMkLst>
            <pc:docMk/>
            <pc:sldMk cId="1813195048" sldId="1851"/>
            <ac:picMk id="6" creationId="{4E76D3C3-DBE4-4AC9-9C55-F0C47E67E95C}"/>
          </ac:picMkLst>
        </pc:picChg>
      </pc:sldChg>
      <pc:sldChg chg="addSp delSp modSp mod">
        <pc:chgData name="Delker, Collin James" userId="ec581fce-5b2c-479f-b97e-21a1d1658641" providerId="ADAL" clId="{8AD6C3BF-7165-4808-942F-FE2BF7553EC7}" dt="2024-03-21T16:55:21.456" v="228" actId="1076"/>
        <pc:sldMkLst>
          <pc:docMk/>
          <pc:sldMk cId="1159700682" sldId="1860"/>
        </pc:sldMkLst>
        <pc:spChg chg="mod">
          <ac:chgData name="Delker, Collin James" userId="ec581fce-5b2c-479f-b97e-21a1d1658641" providerId="ADAL" clId="{8AD6C3BF-7165-4808-942F-FE2BF7553EC7}" dt="2024-03-21T16:55:21.456" v="228" actId="1076"/>
          <ac:spMkLst>
            <pc:docMk/>
            <pc:sldMk cId="1159700682" sldId="1860"/>
            <ac:spMk id="8" creationId="{9E78D7BF-AE1B-4FE5-9444-7D47D127EF46}"/>
          </ac:spMkLst>
        </pc:spChg>
        <pc:picChg chg="add mod ord">
          <ac:chgData name="Delker, Collin James" userId="ec581fce-5b2c-479f-b97e-21a1d1658641" providerId="ADAL" clId="{8AD6C3BF-7165-4808-942F-FE2BF7553EC7}" dt="2024-03-21T16:55:19.109" v="227" actId="167"/>
          <ac:picMkLst>
            <pc:docMk/>
            <pc:sldMk cId="1159700682" sldId="1860"/>
            <ac:picMk id="4" creationId="{765B572D-AAC6-7451-B0F5-CB3A9354F5EF}"/>
          </ac:picMkLst>
        </pc:picChg>
        <pc:picChg chg="del">
          <ac:chgData name="Delker, Collin James" userId="ec581fce-5b2c-479f-b97e-21a1d1658641" providerId="ADAL" clId="{8AD6C3BF-7165-4808-942F-FE2BF7553EC7}" dt="2024-03-21T16:55:12.026" v="223" actId="478"/>
          <ac:picMkLst>
            <pc:docMk/>
            <pc:sldMk cId="1159700682" sldId="1860"/>
            <ac:picMk id="6" creationId="{5AB3CE2C-FE92-441E-A6B6-09A6707BA9F3}"/>
          </ac:picMkLst>
        </pc:picChg>
      </pc:sldChg>
      <pc:sldChg chg="addSp delSp modSp mod">
        <pc:chgData name="Delker, Collin James" userId="ec581fce-5b2c-479f-b97e-21a1d1658641" providerId="ADAL" clId="{8AD6C3BF-7165-4808-942F-FE2BF7553EC7}" dt="2024-03-21T16:54:53.171" v="222" actId="14100"/>
        <pc:sldMkLst>
          <pc:docMk/>
          <pc:sldMk cId="1630407303" sldId="1861"/>
        </pc:sldMkLst>
        <pc:picChg chg="add mod">
          <ac:chgData name="Delker, Collin James" userId="ec581fce-5b2c-479f-b97e-21a1d1658641" providerId="ADAL" clId="{8AD6C3BF-7165-4808-942F-FE2BF7553EC7}" dt="2024-03-21T16:54:53.171" v="222" actId="14100"/>
          <ac:picMkLst>
            <pc:docMk/>
            <pc:sldMk cId="1630407303" sldId="1861"/>
            <ac:picMk id="4" creationId="{9787A622-CBAC-8CD9-E7E9-627DC0551124}"/>
          </ac:picMkLst>
        </pc:picChg>
        <pc:picChg chg="del">
          <ac:chgData name="Delker, Collin James" userId="ec581fce-5b2c-479f-b97e-21a1d1658641" providerId="ADAL" clId="{8AD6C3BF-7165-4808-942F-FE2BF7553EC7}" dt="2024-03-21T16:54:47.509" v="220" actId="478"/>
          <ac:picMkLst>
            <pc:docMk/>
            <pc:sldMk cId="1630407303" sldId="1861"/>
            <ac:picMk id="6" creationId="{A407D05D-D198-470E-B3E2-29180857E86A}"/>
          </ac:picMkLst>
        </pc:picChg>
      </pc:sldChg>
      <pc:sldChg chg="addSp delSp modSp mod">
        <pc:chgData name="Delker, Collin James" userId="ec581fce-5b2c-479f-b97e-21a1d1658641" providerId="ADAL" clId="{8AD6C3BF-7165-4808-942F-FE2BF7553EC7}" dt="2024-03-21T16:48:20.407" v="207" actId="1076"/>
        <pc:sldMkLst>
          <pc:docMk/>
          <pc:sldMk cId="2012097354" sldId="1864"/>
        </pc:sldMkLst>
        <pc:picChg chg="del">
          <ac:chgData name="Delker, Collin James" userId="ec581fce-5b2c-479f-b97e-21a1d1658641" providerId="ADAL" clId="{8AD6C3BF-7165-4808-942F-FE2BF7553EC7}" dt="2024-03-21T16:47:44.213" v="198" actId="478"/>
          <ac:picMkLst>
            <pc:docMk/>
            <pc:sldMk cId="2012097354" sldId="1864"/>
            <ac:picMk id="5" creationId="{C0AF4224-118E-9825-8F0F-7BD5DB39580C}"/>
          </ac:picMkLst>
        </pc:picChg>
        <pc:picChg chg="del">
          <ac:chgData name="Delker, Collin James" userId="ec581fce-5b2c-479f-b97e-21a1d1658641" providerId="ADAL" clId="{8AD6C3BF-7165-4808-942F-FE2BF7553EC7}" dt="2024-03-21T16:48:08.637" v="202" actId="478"/>
          <ac:picMkLst>
            <pc:docMk/>
            <pc:sldMk cId="2012097354" sldId="1864"/>
            <ac:picMk id="6" creationId="{C089AF31-70C3-FDFE-078D-BEBC6A98B6EE}"/>
          </ac:picMkLst>
        </pc:picChg>
        <pc:picChg chg="add mod">
          <ac:chgData name="Delker, Collin James" userId="ec581fce-5b2c-479f-b97e-21a1d1658641" providerId="ADAL" clId="{8AD6C3BF-7165-4808-942F-FE2BF7553EC7}" dt="2024-03-21T16:47:49.677" v="201" actId="1076"/>
          <ac:picMkLst>
            <pc:docMk/>
            <pc:sldMk cId="2012097354" sldId="1864"/>
            <ac:picMk id="10" creationId="{81AF7988-7C06-586A-CF79-7F853E3150AC}"/>
          </ac:picMkLst>
        </pc:picChg>
        <pc:picChg chg="add mod">
          <ac:chgData name="Delker, Collin James" userId="ec581fce-5b2c-479f-b97e-21a1d1658641" providerId="ADAL" clId="{8AD6C3BF-7165-4808-942F-FE2BF7553EC7}" dt="2024-03-21T16:48:20.407" v="207" actId="1076"/>
          <ac:picMkLst>
            <pc:docMk/>
            <pc:sldMk cId="2012097354" sldId="1864"/>
            <ac:picMk id="12" creationId="{77FD8CFD-16F8-4573-E68F-C168D2763D7C}"/>
          </ac:picMkLst>
        </pc:picChg>
      </pc:sldChg>
      <pc:sldChg chg="addSp delSp modSp mod addCm delCm">
        <pc:chgData name="Delker, Collin James" userId="ec581fce-5b2c-479f-b97e-21a1d1658641" providerId="ADAL" clId="{8AD6C3BF-7165-4808-942F-FE2BF7553EC7}" dt="2024-03-21T18:36:35.876" v="2131"/>
        <pc:sldMkLst>
          <pc:docMk/>
          <pc:sldMk cId="3145317977" sldId="1870"/>
        </pc:sldMkLst>
        <pc:spChg chg="mod">
          <ac:chgData name="Delker, Collin James" userId="ec581fce-5b2c-479f-b97e-21a1d1658641" providerId="ADAL" clId="{8AD6C3BF-7165-4808-942F-FE2BF7553EC7}" dt="2024-03-21T18:36:02.317" v="2129" actId="1076"/>
          <ac:spMkLst>
            <pc:docMk/>
            <pc:sldMk cId="3145317977" sldId="1870"/>
            <ac:spMk id="7" creationId="{30DF17D4-9072-4287-9D49-C862D9442704}"/>
          </ac:spMkLst>
        </pc:spChg>
        <pc:spChg chg="mod">
          <ac:chgData name="Delker, Collin James" userId="ec581fce-5b2c-479f-b97e-21a1d1658641" providerId="ADAL" clId="{8AD6C3BF-7165-4808-942F-FE2BF7553EC7}" dt="2024-03-21T18:36:02.317" v="2129" actId="1076"/>
          <ac:spMkLst>
            <pc:docMk/>
            <pc:sldMk cId="3145317977" sldId="1870"/>
            <ac:spMk id="9" creationId="{04A5ED48-CA90-4DD6-8803-9F7FF64FBFFB}"/>
          </ac:spMkLst>
        </pc:spChg>
        <pc:spChg chg="mod">
          <ac:chgData name="Delker, Collin James" userId="ec581fce-5b2c-479f-b97e-21a1d1658641" providerId="ADAL" clId="{8AD6C3BF-7165-4808-942F-FE2BF7553EC7}" dt="2024-03-21T18:36:04.770" v="2130" actId="1076"/>
          <ac:spMkLst>
            <pc:docMk/>
            <pc:sldMk cId="3145317977" sldId="1870"/>
            <ac:spMk id="11" creationId="{885C546E-0315-482B-B21D-5FF08EA0C557}"/>
          </ac:spMkLst>
        </pc:spChg>
        <pc:picChg chg="add mod">
          <ac:chgData name="Delker, Collin James" userId="ec581fce-5b2c-479f-b97e-21a1d1658641" providerId="ADAL" clId="{8AD6C3BF-7165-4808-942F-FE2BF7553EC7}" dt="2024-03-21T18:35:56.206" v="2128" actId="1076"/>
          <ac:picMkLst>
            <pc:docMk/>
            <pc:sldMk cId="3145317977" sldId="1870"/>
            <ac:picMk id="12" creationId="{3F2855B6-0281-A7BA-4934-2CD5CC056EA4}"/>
          </ac:picMkLst>
        </pc:picChg>
        <pc:picChg chg="del">
          <ac:chgData name="Delker, Collin James" userId="ec581fce-5b2c-479f-b97e-21a1d1658641" providerId="ADAL" clId="{8AD6C3BF-7165-4808-942F-FE2BF7553EC7}" dt="2024-03-21T18:35:48.183" v="2125" actId="478"/>
          <ac:picMkLst>
            <pc:docMk/>
            <pc:sldMk cId="3145317977" sldId="1870"/>
            <ac:picMk id="13" creationId="{1CD87BB2-BB1A-4183-A58C-0D2F1F9BD5CF}"/>
          </ac:picMkLst>
        </pc:picChg>
        <pc:cxnChg chg="mod">
          <ac:chgData name="Delker, Collin James" userId="ec581fce-5b2c-479f-b97e-21a1d1658641" providerId="ADAL" clId="{8AD6C3BF-7165-4808-942F-FE2BF7553EC7}" dt="2024-03-21T18:36:02.317" v="2129" actId="1076"/>
          <ac:cxnSpMkLst>
            <pc:docMk/>
            <pc:sldMk cId="3145317977" sldId="1870"/>
            <ac:cxnSpMk id="6" creationId="{9BEF95E0-84C6-45D4-854D-377798ADA8D5}"/>
          </ac:cxnSpMkLst>
        </pc:cxnChg>
        <pc:cxnChg chg="mod">
          <ac:chgData name="Delker, Collin James" userId="ec581fce-5b2c-479f-b97e-21a1d1658641" providerId="ADAL" clId="{8AD6C3BF-7165-4808-942F-FE2BF7553EC7}" dt="2024-03-21T18:36:02.317" v="2129" actId="1076"/>
          <ac:cxnSpMkLst>
            <pc:docMk/>
            <pc:sldMk cId="3145317977" sldId="1870"/>
            <ac:cxnSpMk id="8" creationId="{A41750CE-95C3-469C-9580-38C8D25DF710}"/>
          </ac:cxnSpMkLst>
        </pc:cxnChg>
      </pc:sldChg>
      <pc:sldChg chg="addSp delSp modSp mod addCm delCm">
        <pc:chgData name="Delker, Collin James" userId="ec581fce-5b2c-479f-b97e-21a1d1658641" providerId="ADAL" clId="{8AD6C3BF-7165-4808-942F-FE2BF7553EC7}" dt="2024-03-21T18:37:39.365" v="2160"/>
        <pc:sldMkLst>
          <pc:docMk/>
          <pc:sldMk cId="1217631352" sldId="1871"/>
        </pc:sldMkLst>
        <pc:spChg chg="mod">
          <ac:chgData name="Delker, Collin James" userId="ec581fce-5b2c-479f-b97e-21a1d1658641" providerId="ADAL" clId="{8AD6C3BF-7165-4808-942F-FE2BF7553EC7}" dt="2024-03-21T18:37:29.082" v="2154" actId="20577"/>
          <ac:spMkLst>
            <pc:docMk/>
            <pc:sldMk cId="1217631352" sldId="1871"/>
            <ac:spMk id="10" creationId="{F39AE6FC-978A-472C-B3EC-22546D0AAB20}"/>
          </ac:spMkLst>
        </pc:spChg>
        <pc:picChg chg="add mod">
          <ac:chgData name="Delker, Collin James" userId="ec581fce-5b2c-479f-b97e-21a1d1658641" providerId="ADAL" clId="{8AD6C3BF-7165-4808-942F-FE2BF7553EC7}" dt="2024-03-21T18:37:36.661" v="2159" actId="1076"/>
          <ac:picMkLst>
            <pc:docMk/>
            <pc:sldMk cId="1217631352" sldId="1871"/>
            <ac:picMk id="7" creationId="{F1D71E88-9835-6C53-A883-7A2210A9A4C7}"/>
          </ac:picMkLst>
        </pc:picChg>
        <pc:picChg chg="del">
          <ac:chgData name="Delker, Collin James" userId="ec581fce-5b2c-479f-b97e-21a1d1658641" providerId="ADAL" clId="{8AD6C3BF-7165-4808-942F-FE2BF7553EC7}" dt="2024-03-21T18:37:30.679" v="2155" actId="478"/>
          <ac:picMkLst>
            <pc:docMk/>
            <pc:sldMk cId="1217631352" sldId="1871"/>
            <ac:picMk id="16" creationId="{E9F1F345-ECC2-43C3-88A3-ECED9D2372E0}"/>
          </ac:picMkLst>
        </pc:picChg>
      </pc:sldChg>
      <pc:sldChg chg="addSp delSp modSp mod addCm delCm">
        <pc:chgData name="Delker, Collin James" userId="ec581fce-5b2c-479f-b97e-21a1d1658641" providerId="ADAL" clId="{8AD6C3BF-7165-4808-942F-FE2BF7553EC7}" dt="2024-03-21T19:02:26.336" v="2710" actId="14100"/>
        <pc:sldMkLst>
          <pc:docMk/>
          <pc:sldMk cId="3554863798" sldId="1872"/>
        </pc:sldMkLst>
        <pc:spChg chg="mod">
          <ac:chgData name="Delker, Collin James" userId="ec581fce-5b2c-479f-b97e-21a1d1658641" providerId="ADAL" clId="{8AD6C3BF-7165-4808-942F-FE2BF7553EC7}" dt="2024-03-21T19:02:19.391" v="2709" actId="27636"/>
          <ac:spMkLst>
            <pc:docMk/>
            <pc:sldMk cId="3554863798" sldId="1872"/>
            <ac:spMk id="5" creationId="{DDA8A161-956E-43CB-BE2B-1209D174716F}"/>
          </ac:spMkLst>
        </pc:spChg>
        <pc:spChg chg="mod">
          <ac:chgData name="Delker, Collin James" userId="ec581fce-5b2c-479f-b97e-21a1d1658641" providerId="ADAL" clId="{8AD6C3BF-7165-4808-942F-FE2BF7553EC7}" dt="2024-03-21T18:40:46.439" v="2390" actId="27636"/>
          <ac:spMkLst>
            <pc:docMk/>
            <pc:sldMk cId="3554863798" sldId="1872"/>
            <ac:spMk id="7" creationId="{F65CD3B3-1C2C-4BD7-9107-C9E70DA47E81}"/>
          </ac:spMkLst>
        </pc:spChg>
        <pc:spChg chg="mod">
          <ac:chgData name="Delker, Collin James" userId="ec581fce-5b2c-479f-b97e-21a1d1658641" providerId="ADAL" clId="{8AD6C3BF-7165-4808-942F-FE2BF7553EC7}" dt="2024-03-21T18:38:08.856" v="2174" actId="20577"/>
          <ac:spMkLst>
            <pc:docMk/>
            <pc:sldMk cId="3554863798" sldId="1872"/>
            <ac:spMk id="10" creationId="{E6A0AEC9-6271-4CCC-A26E-7FA7B684A116}"/>
          </ac:spMkLst>
        </pc:spChg>
        <pc:picChg chg="add mod">
          <ac:chgData name="Delker, Collin James" userId="ec581fce-5b2c-479f-b97e-21a1d1658641" providerId="ADAL" clId="{8AD6C3BF-7165-4808-942F-FE2BF7553EC7}" dt="2024-03-21T19:02:10.646" v="2700" actId="1076"/>
          <ac:picMkLst>
            <pc:docMk/>
            <pc:sldMk cId="3554863798" sldId="1872"/>
            <ac:picMk id="8" creationId="{FD382C3A-C7F1-D86A-932C-473F4F783C33}"/>
          </ac:picMkLst>
        </pc:picChg>
        <pc:picChg chg="del">
          <ac:chgData name="Delker, Collin James" userId="ec581fce-5b2c-479f-b97e-21a1d1658641" providerId="ADAL" clId="{8AD6C3BF-7165-4808-942F-FE2BF7553EC7}" dt="2024-03-21T18:38:03.558" v="2161" actId="478"/>
          <ac:picMkLst>
            <pc:docMk/>
            <pc:sldMk cId="3554863798" sldId="1872"/>
            <ac:picMk id="9" creationId="{9566BE08-5CF8-4805-9151-3E4A3A36A678}"/>
          </ac:picMkLst>
        </pc:picChg>
        <pc:picChg chg="add mod">
          <ac:chgData name="Delker, Collin James" userId="ec581fce-5b2c-479f-b97e-21a1d1658641" providerId="ADAL" clId="{8AD6C3BF-7165-4808-942F-FE2BF7553EC7}" dt="2024-03-21T18:38:40.960" v="2184" actId="1076"/>
          <ac:picMkLst>
            <pc:docMk/>
            <pc:sldMk cId="3554863798" sldId="1872"/>
            <ac:picMk id="13" creationId="{3668D157-5D16-AA64-0F2B-9EC8B6982A83}"/>
          </ac:picMkLst>
        </pc:picChg>
        <pc:picChg chg="del">
          <ac:chgData name="Delker, Collin James" userId="ec581fce-5b2c-479f-b97e-21a1d1658641" providerId="ADAL" clId="{8AD6C3BF-7165-4808-942F-FE2BF7553EC7}" dt="2024-03-21T18:40:11.567" v="2294" actId="478"/>
          <ac:picMkLst>
            <pc:docMk/>
            <pc:sldMk cId="3554863798" sldId="1872"/>
            <ac:picMk id="15" creationId="{2D329F5F-4E9A-41B8-9BF1-748B64C593DD}"/>
          </ac:picMkLst>
        </pc:picChg>
        <pc:picChg chg="add mod">
          <ac:chgData name="Delker, Collin James" userId="ec581fce-5b2c-479f-b97e-21a1d1658641" providerId="ADAL" clId="{8AD6C3BF-7165-4808-942F-FE2BF7553EC7}" dt="2024-03-21T18:40:50.630" v="2391" actId="1076"/>
          <ac:picMkLst>
            <pc:docMk/>
            <pc:sldMk cId="3554863798" sldId="1872"/>
            <ac:picMk id="20" creationId="{197A9CFD-4D79-4C3E-FAC3-D21764436288}"/>
          </ac:picMkLst>
        </pc:picChg>
        <pc:cxnChg chg="mod">
          <ac:chgData name="Delker, Collin James" userId="ec581fce-5b2c-479f-b97e-21a1d1658641" providerId="ADAL" clId="{8AD6C3BF-7165-4808-942F-FE2BF7553EC7}" dt="2024-03-21T19:02:26.336" v="2710" actId="14100"/>
          <ac:cxnSpMkLst>
            <pc:docMk/>
            <pc:sldMk cId="3554863798" sldId="1872"/>
            <ac:cxnSpMk id="6" creationId="{7104383E-A227-4FD1-9E0C-D1A4F8B57D9E}"/>
          </ac:cxnSpMkLst>
        </pc:cxnChg>
        <pc:cxnChg chg="del">
          <ac:chgData name="Delker, Collin James" userId="ec581fce-5b2c-479f-b97e-21a1d1658641" providerId="ADAL" clId="{8AD6C3BF-7165-4808-942F-FE2BF7553EC7}" dt="2024-03-21T18:38:12.289" v="2176" actId="478"/>
          <ac:cxnSpMkLst>
            <pc:docMk/>
            <pc:sldMk cId="3554863798" sldId="1872"/>
            <ac:cxnSpMk id="11" creationId="{8D548AB4-D7BD-4A35-9637-EA2F574DC105}"/>
          </ac:cxnSpMkLst>
        </pc:cxnChg>
      </pc:sldChg>
      <pc:sldChg chg="addSp delSp modSp mod addCm delCm">
        <pc:chgData name="Delker, Collin James" userId="ec581fce-5b2c-479f-b97e-21a1d1658641" providerId="ADAL" clId="{8AD6C3BF-7165-4808-942F-FE2BF7553EC7}" dt="2024-03-21T18:43:19.349" v="2405"/>
        <pc:sldMkLst>
          <pc:docMk/>
          <pc:sldMk cId="1046458369" sldId="1874"/>
        </pc:sldMkLst>
        <pc:picChg chg="del">
          <ac:chgData name="Delker, Collin James" userId="ec581fce-5b2c-479f-b97e-21a1d1658641" providerId="ADAL" clId="{8AD6C3BF-7165-4808-942F-FE2BF7553EC7}" dt="2024-03-21T18:42:04.337" v="2392" actId="478"/>
          <ac:picMkLst>
            <pc:docMk/>
            <pc:sldMk cId="1046458369" sldId="1874"/>
            <ac:picMk id="2" creationId="{E36D7CA4-FBFC-480A-99A1-A53984A8297C}"/>
          </ac:picMkLst>
        </pc:picChg>
        <pc:picChg chg="del">
          <ac:chgData name="Delker, Collin James" userId="ec581fce-5b2c-479f-b97e-21a1d1658641" providerId="ADAL" clId="{8AD6C3BF-7165-4808-942F-FE2BF7553EC7}" dt="2024-03-21T18:42:17.448" v="2396" actId="478"/>
          <ac:picMkLst>
            <pc:docMk/>
            <pc:sldMk cId="1046458369" sldId="1874"/>
            <ac:picMk id="5" creationId="{EE29EA82-470A-4239-8595-6A4579CF8D62}"/>
          </ac:picMkLst>
        </pc:picChg>
        <pc:picChg chg="add mod">
          <ac:chgData name="Delker, Collin James" userId="ec581fce-5b2c-479f-b97e-21a1d1658641" providerId="ADAL" clId="{8AD6C3BF-7165-4808-942F-FE2BF7553EC7}" dt="2024-03-21T18:42:20.109" v="2397" actId="1076"/>
          <ac:picMkLst>
            <pc:docMk/>
            <pc:sldMk cId="1046458369" sldId="1874"/>
            <ac:picMk id="9" creationId="{7BF096E4-992E-0A0D-2B35-369BE9C48853}"/>
          </ac:picMkLst>
        </pc:picChg>
      </pc:sldChg>
      <pc:sldChg chg="addSp delSp modSp mod">
        <pc:chgData name="Delker, Collin James" userId="ec581fce-5b2c-479f-b97e-21a1d1658641" providerId="ADAL" clId="{8AD6C3BF-7165-4808-942F-FE2BF7553EC7}" dt="2024-03-21T17:28:45.622" v="359" actId="1076"/>
        <pc:sldMkLst>
          <pc:docMk/>
          <pc:sldMk cId="1177764130" sldId="1879"/>
        </pc:sldMkLst>
        <pc:picChg chg="del">
          <ac:chgData name="Delker, Collin James" userId="ec581fce-5b2c-479f-b97e-21a1d1658641" providerId="ADAL" clId="{8AD6C3BF-7165-4808-942F-FE2BF7553EC7}" dt="2024-03-21T17:28:25.125" v="353" actId="478"/>
          <ac:picMkLst>
            <pc:docMk/>
            <pc:sldMk cId="1177764130" sldId="1879"/>
            <ac:picMk id="6" creationId="{22583FD7-2A96-4806-B300-D8777C800D72}"/>
          </ac:picMkLst>
        </pc:picChg>
        <pc:picChg chg="add del mod">
          <ac:chgData name="Delker, Collin James" userId="ec581fce-5b2c-479f-b97e-21a1d1658641" providerId="ADAL" clId="{8AD6C3BF-7165-4808-942F-FE2BF7553EC7}" dt="2024-03-21T17:28:30.938" v="356" actId="478"/>
          <ac:picMkLst>
            <pc:docMk/>
            <pc:sldMk cId="1177764130" sldId="1879"/>
            <ac:picMk id="7" creationId="{593136A3-930F-31D7-30B4-7A07A2DB1C29}"/>
          </ac:picMkLst>
        </pc:picChg>
        <pc:picChg chg="add mod">
          <ac:chgData name="Delker, Collin James" userId="ec581fce-5b2c-479f-b97e-21a1d1658641" providerId="ADAL" clId="{8AD6C3BF-7165-4808-942F-FE2BF7553EC7}" dt="2024-03-21T17:28:45.622" v="359" actId="1076"/>
          <ac:picMkLst>
            <pc:docMk/>
            <pc:sldMk cId="1177764130" sldId="1879"/>
            <ac:picMk id="9" creationId="{E49358A1-7EAB-A49B-16FA-900E51535470}"/>
          </ac:picMkLst>
        </pc:picChg>
      </pc:sldChg>
      <pc:sldChg chg="addSp delSp modSp mod">
        <pc:chgData name="Delker, Collin James" userId="ec581fce-5b2c-479f-b97e-21a1d1658641" providerId="ADAL" clId="{8AD6C3BF-7165-4808-942F-FE2BF7553EC7}" dt="2024-03-21T17:29:11.705" v="363" actId="1076"/>
        <pc:sldMkLst>
          <pc:docMk/>
          <pc:sldMk cId="2661657988" sldId="1880"/>
        </pc:sldMkLst>
        <pc:picChg chg="del">
          <ac:chgData name="Delker, Collin James" userId="ec581fce-5b2c-479f-b97e-21a1d1658641" providerId="ADAL" clId="{8AD6C3BF-7165-4808-942F-FE2BF7553EC7}" dt="2024-03-21T17:29:05.917" v="360" actId="478"/>
          <ac:picMkLst>
            <pc:docMk/>
            <pc:sldMk cId="2661657988" sldId="1880"/>
            <ac:picMk id="6" creationId="{73BAE88B-06C5-4F30-B1A5-0CFA68C553DB}"/>
          </ac:picMkLst>
        </pc:picChg>
        <pc:picChg chg="add mod">
          <ac:chgData name="Delker, Collin James" userId="ec581fce-5b2c-479f-b97e-21a1d1658641" providerId="ADAL" clId="{8AD6C3BF-7165-4808-942F-FE2BF7553EC7}" dt="2024-03-21T17:29:11.705" v="363" actId="1076"/>
          <ac:picMkLst>
            <pc:docMk/>
            <pc:sldMk cId="2661657988" sldId="1880"/>
            <ac:picMk id="7" creationId="{0C242995-B16E-2B15-C2A1-B7BFFFD878C0}"/>
          </ac:picMkLst>
        </pc:picChg>
      </pc:sldChg>
      <pc:sldChg chg="addSp delSp modSp mod">
        <pc:chgData name="Delker, Collin James" userId="ec581fce-5b2c-479f-b97e-21a1d1658641" providerId="ADAL" clId="{8AD6C3BF-7165-4808-942F-FE2BF7553EC7}" dt="2024-03-21T17:30:12.695" v="370" actId="1076"/>
        <pc:sldMkLst>
          <pc:docMk/>
          <pc:sldMk cId="3267985907" sldId="1881"/>
        </pc:sldMkLst>
        <pc:picChg chg="del">
          <ac:chgData name="Delker, Collin James" userId="ec581fce-5b2c-479f-b97e-21a1d1658641" providerId="ADAL" clId="{8AD6C3BF-7165-4808-942F-FE2BF7553EC7}" dt="2024-03-21T17:29:56.391" v="364" actId="478"/>
          <ac:picMkLst>
            <pc:docMk/>
            <pc:sldMk cId="3267985907" sldId="1881"/>
            <ac:picMk id="10" creationId="{A641AB3B-8708-40E6-9775-141E1A0129F5}"/>
          </ac:picMkLst>
        </pc:picChg>
        <pc:picChg chg="add mod ord">
          <ac:chgData name="Delker, Collin James" userId="ec581fce-5b2c-479f-b97e-21a1d1658641" providerId="ADAL" clId="{8AD6C3BF-7165-4808-942F-FE2BF7553EC7}" dt="2024-03-21T17:30:04.538" v="368" actId="167"/>
          <ac:picMkLst>
            <pc:docMk/>
            <pc:sldMk cId="3267985907" sldId="1881"/>
            <ac:picMk id="11" creationId="{BFACB402-24F6-D4A7-79B3-68BA25827B90}"/>
          </ac:picMkLst>
        </pc:picChg>
        <pc:cxnChg chg="mod">
          <ac:chgData name="Delker, Collin James" userId="ec581fce-5b2c-479f-b97e-21a1d1658641" providerId="ADAL" clId="{8AD6C3BF-7165-4808-942F-FE2BF7553EC7}" dt="2024-03-21T17:30:12.695" v="370" actId="1076"/>
          <ac:cxnSpMkLst>
            <pc:docMk/>
            <pc:sldMk cId="3267985907" sldId="1881"/>
            <ac:cxnSpMk id="7" creationId="{FCDF3A66-462B-458A-A27D-861B8C2FEDDB}"/>
          </ac:cxnSpMkLst>
        </pc:cxnChg>
        <pc:cxnChg chg="mod">
          <ac:chgData name="Delker, Collin James" userId="ec581fce-5b2c-479f-b97e-21a1d1658641" providerId="ADAL" clId="{8AD6C3BF-7165-4808-942F-FE2BF7553EC7}" dt="2024-03-21T17:30:07.049" v="369" actId="1076"/>
          <ac:cxnSpMkLst>
            <pc:docMk/>
            <pc:sldMk cId="3267985907" sldId="1881"/>
            <ac:cxnSpMk id="9" creationId="{A3C56C40-66BB-46FC-8160-81E195608615}"/>
          </ac:cxnSpMkLst>
        </pc:cxnChg>
      </pc:sldChg>
      <pc:sldChg chg="modSp del mod addCm">
        <pc:chgData name="Delker, Collin James" userId="ec581fce-5b2c-479f-b97e-21a1d1658641" providerId="ADAL" clId="{8AD6C3BF-7165-4808-942F-FE2BF7553EC7}" dt="2024-03-21T17:40:47.849" v="1164" actId="2696"/>
        <pc:sldMkLst>
          <pc:docMk/>
          <pc:sldMk cId="2753383787" sldId="1882"/>
        </pc:sldMkLst>
        <pc:spChg chg="mod">
          <ac:chgData name="Delker, Collin James" userId="ec581fce-5b2c-479f-b97e-21a1d1658641" providerId="ADAL" clId="{8AD6C3BF-7165-4808-942F-FE2BF7553EC7}" dt="2024-03-21T17:31:57.639" v="430" actId="20577"/>
          <ac:spMkLst>
            <pc:docMk/>
            <pc:sldMk cId="2753383787" sldId="1882"/>
            <ac:spMk id="4" creationId="{3C82952A-533C-414D-B18F-5197215D8B24}"/>
          </ac:spMkLst>
        </pc:spChg>
      </pc:sldChg>
      <pc:sldChg chg="addSp delSp modSp mod addCm delCm">
        <pc:chgData name="Delker, Collin James" userId="ec581fce-5b2c-479f-b97e-21a1d1658641" providerId="ADAL" clId="{8AD6C3BF-7165-4808-942F-FE2BF7553EC7}" dt="2024-03-21T17:40:43.592" v="1163"/>
        <pc:sldMkLst>
          <pc:docMk/>
          <pc:sldMk cId="2534378816" sldId="1883"/>
        </pc:sldMkLst>
        <pc:picChg chg="add mod">
          <ac:chgData name="Delker, Collin James" userId="ec581fce-5b2c-479f-b97e-21a1d1658641" providerId="ADAL" clId="{8AD6C3BF-7165-4808-942F-FE2BF7553EC7}" dt="2024-03-21T17:40:36.904" v="1162" actId="1076"/>
          <ac:picMkLst>
            <pc:docMk/>
            <pc:sldMk cId="2534378816" sldId="1883"/>
            <ac:picMk id="6" creationId="{85E632AC-ED3A-FDC5-84DC-CA28D8F05502}"/>
          </ac:picMkLst>
        </pc:picChg>
        <pc:picChg chg="del">
          <ac:chgData name="Delker, Collin James" userId="ec581fce-5b2c-479f-b97e-21a1d1658641" providerId="ADAL" clId="{8AD6C3BF-7165-4808-942F-FE2BF7553EC7}" dt="2024-03-21T17:40:30.534" v="1159" actId="478"/>
          <ac:picMkLst>
            <pc:docMk/>
            <pc:sldMk cId="2534378816" sldId="1883"/>
            <ac:picMk id="9" creationId="{A71B1D95-BA09-487E-8E55-64FA3AFFE134}"/>
          </ac:picMkLst>
        </pc:picChg>
      </pc:sldChg>
      <pc:sldChg chg="addSp delSp modSp mod">
        <pc:chgData name="Delker, Collin James" userId="ec581fce-5b2c-479f-b97e-21a1d1658641" providerId="ADAL" clId="{8AD6C3BF-7165-4808-942F-FE2BF7553EC7}" dt="2024-03-21T17:24:32.109" v="318" actId="1076"/>
        <pc:sldMkLst>
          <pc:docMk/>
          <pc:sldMk cId="1782565066" sldId="1885"/>
        </pc:sldMkLst>
        <pc:picChg chg="add mod">
          <ac:chgData name="Delker, Collin James" userId="ec581fce-5b2c-479f-b97e-21a1d1658641" providerId="ADAL" clId="{8AD6C3BF-7165-4808-942F-FE2BF7553EC7}" dt="2024-03-21T17:23:01.830" v="303" actId="1076"/>
          <ac:picMkLst>
            <pc:docMk/>
            <pc:sldMk cId="1782565066" sldId="1885"/>
            <ac:picMk id="6" creationId="{1FEEDE95-DD38-4382-2A05-47E577B89629}"/>
          </ac:picMkLst>
        </pc:picChg>
        <pc:picChg chg="add mod">
          <ac:chgData name="Delker, Collin James" userId="ec581fce-5b2c-479f-b97e-21a1d1658641" providerId="ADAL" clId="{8AD6C3BF-7165-4808-942F-FE2BF7553EC7}" dt="2024-03-21T17:23:38.915" v="308" actId="14100"/>
          <ac:picMkLst>
            <pc:docMk/>
            <pc:sldMk cId="1782565066" sldId="1885"/>
            <ac:picMk id="8" creationId="{75260E43-C1E2-B240-5735-A7F0370EA63A}"/>
          </ac:picMkLst>
        </pc:picChg>
        <pc:picChg chg="del">
          <ac:chgData name="Delker, Collin James" userId="ec581fce-5b2c-479f-b97e-21a1d1658641" providerId="ADAL" clId="{8AD6C3BF-7165-4808-942F-FE2BF7553EC7}" dt="2024-03-21T17:22:56.323" v="300" actId="478"/>
          <ac:picMkLst>
            <pc:docMk/>
            <pc:sldMk cId="1782565066" sldId="1885"/>
            <ac:picMk id="12" creationId="{9F899A36-8EDB-4861-876D-FDE4A0998ED2}"/>
          </ac:picMkLst>
        </pc:picChg>
        <pc:picChg chg="del">
          <ac:chgData name="Delker, Collin James" userId="ec581fce-5b2c-479f-b97e-21a1d1658641" providerId="ADAL" clId="{8AD6C3BF-7165-4808-942F-FE2BF7553EC7}" dt="2024-03-21T17:23:30.020" v="304" actId="478"/>
          <ac:picMkLst>
            <pc:docMk/>
            <pc:sldMk cId="1782565066" sldId="1885"/>
            <ac:picMk id="13" creationId="{D3DFEC09-DD5C-4BC7-BB2F-A15B706A9E64}"/>
          </ac:picMkLst>
        </pc:picChg>
        <pc:picChg chg="del">
          <ac:chgData name="Delker, Collin James" userId="ec581fce-5b2c-479f-b97e-21a1d1658641" providerId="ADAL" clId="{8AD6C3BF-7165-4808-942F-FE2BF7553EC7}" dt="2024-03-21T17:24:06.788" v="309" actId="478"/>
          <ac:picMkLst>
            <pc:docMk/>
            <pc:sldMk cId="1782565066" sldId="1885"/>
            <ac:picMk id="14" creationId="{16966518-42FB-4659-814F-61217160B902}"/>
          </ac:picMkLst>
        </pc:picChg>
        <pc:picChg chg="del">
          <ac:chgData name="Delker, Collin James" userId="ec581fce-5b2c-479f-b97e-21a1d1658641" providerId="ADAL" clId="{8AD6C3BF-7165-4808-942F-FE2BF7553EC7}" dt="2024-03-21T17:24:26.421" v="315" actId="478"/>
          <ac:picMkLst>
            <pc:docMk/>
            <pc:sldMk cId="1782565066" sldId="1885"/>
            <ac:picMk id="15" creationId="{0F40F340-E061-42B5-A5C4-A85258D6F217}"/>
          </ac:picMkLst>
        </pc:picChg>
        <pc:picChg chg="add mod">
          <ac:chgData name="Delker, Collin James" userId="ec581fce-5b2c-479f-b97e-21a1d1658641" providerId="ADAL" clId="{8AD6C3BF-7165-4808-942F-FE2BF7553EC7}" dt="2024-03-21T17:24:15.399" v="314" actId="1076"/>
          <ac:picMkLst>
            <pc:docMk/>
            <pc:sldMk cId="1782565066" sldId="1885"/>
            <ac:picMk id="17" creationId="{2AD3982A-EC5D-16DE-2D93-95AD92F0CCB6}"/>
          </ac:picMkLst>
        </pc:picChg>
        <pc:picChg chg="add mod">
          <ac:chgData name="Delker, Collin James" userId="ec581fce-5b2c-479f-b97e-21a1d1658641" providerId="ADAL" clId="{8AD6C3BF-7165-4808-942F-FE2BF7553EC7}" dt="2024-03-21T17:24:32.109" v="318" actId="1076"/>
          <ac:picMkLst>
            <pc:docMk/>
            <pc:sldMk cId="1782565066" sldId="1885"/>
            <ac:picMk id="19" creationId="{EE5E1020-BD57-A814-11D3-5256F893CB72}"/>
          </ac:picMkLst>
        </pc:picChg>
      </pc:sldChg>
      <pc:sldChg chg="addSp delSp modSp mod">
        <pc:chgData name="Delker, Collin James" userId="ec581fce-5b2c-479f-b97e-21a1d1658641" providerId="ADAL" clId="{8AD6C3BF-7165-4808-942F-FE2BF7553EC7}" dt="2024-03-21T17:25:24.326" v="328" actId="14100"/>
        <pc:sldMkLst>
          <pc:docMk/>
          <pc:sldMk cId="3335973021" sldId="1886"/>
        </pc:sldMkLst>
        <pc:spChg chg="mod">
          <ac:chgData name="Delker, Collin James" userId="ec581fce-5b2c-479f-b97e-21a1d1658641" providerId="ADAL" clId="{8AD6C3BF-7165-4808-942F-FE2BF7553EC7}" dt="2024-03-21T17:25:24.326" v="328" actId="14100"/>
          <ac:spMkLst>
            <pc:docMk/>
            <pc:sldMk cId="3335973021" sldId="1886"/>
            <ac:spMk id="7" creationId="{C8A55E35-B3CF-48E5-9572-4B9DF78AAE5C}"/>
          </ac:spMkLst>
        </pc:spChg>
        <pc:spChg chg="mod">
          <ac:chgData name="Delker, Collin James" userId="ec581fce-5b2c-479f-b97e-21a1d1658641" providerId="ADAL" clId="{8AD6C3BF-7165-4808-942F-FE2BF7553EC7}" dt="2024-03-21T17:25:17.198" v="326" actId="1076"/>
          <ac:spMkLst>
            <pc:docMk/>
            <pc:sldMk cId="3335973021" sldId="1886"/>
            <ac:spMk id="9" creationId="{520DA118-6CE7-41F6-9F21-47C1345C8DC1}"/>
          </ac:spMkLst>
        </pc:spChg>
        <pc:picChg chg="del">
          <ac:chgData name="Delker, Collin James" userId="ec581fce-5b2c-479f-b97e-21a1d1658641" providerId="ADAL" clId="{8AD6C3BF-7165-4808-942F-FE2BF7553EC7}" dt="2024-03-21T17:24:57.858" v="319" actId="478"/>
          <ac:picMkLst>
            <pc:docMk/>
            <pc:sldMk cId="3335973021" sldId="1886"/>
            <ac:picMk id="4" creationId="{A3555819-809B-40AF-8391-3B21BD3689B6}"/>
          </ac:picMkLst>
        </pc:picChg>
        <pc:picChg chg="add mod ord">
          <ac:chgData name="Delker, Collin James" userId="ec581fce-5b2c-479f-b97e-21a1d1658641" providerId="ADAL" clId="{8AD6C3BF-7165-4808-942F-FE2BF7553EC7}" dt="2024-03-21T17:25:10.468" v="324" actId="1076"/>
          <ac:picMkLst>
            <pc:docMk/>
            <pc:sldMk cId="3335973021" sldId="1886"/>
            <ac:picMk id="11" creationId="{92F1F745-164A-4F1E-6A21-4781EC001F30}"/>
          </ac:picMkLst>
        </pc:picChg>
        <pc:cxnChg chg="mod">
          <ac:chgData name="Delker, Collin James" userId="ec581fce-5b2c-479f-b97e-21a1d1658641" providerId="ADAL" clId="{8AD6C3BF-7165-4808-942F-FE2BF7553EC7}" dt="2024-03-21T17:25:24.326" v="328" actId="14100"/>
          <ac:cxnSpMkLst>
            <pc:docMk/>
            <pc:sldMk cId="3335973021" sldId="1886"/>
            <ac:cxnSpMk id="8" creationId="{252D24B6-CED3-4CB0-A903-E048F007C898}"/>
          </ac:cxnSpMkLst>
        </pc:cxnChg>
        <pc:cxnChg chg="mod">
          <ac:chgData name="Delker, Collin James" userId="ec581fce-5b2c-479f-b97e-21a1d1658641" providerId="ADAL" clId="{8AD6C3BF-7165-4808-942F-FE2BF7553EC7}" dt="2024-03-21T17:25:17.198" v="326" actId="1076"/>
          <ac:cxnSpMkLst>
            <pc:docMk/>
            <pc:sldMk cId="3335973021" sldId="1886"/>
            <ac:cxnSpMk id="10" creationId="{2EA48D24-5038-4FD1-BB31-3588A5531C2B}"/>
          </ac:cxnSpMkLst>
        </pc:cxnChg>
      </pc:sldChg>
      <pc:sldChg chg="addSp delSp modSp mod">
        <pc:chgData name="Delker, Collin James" userId="ec581fce-5b2c-479f-b97e-21a1d1658641" providerId="ADAL" clId="{8AD6C3BF-7165-4808-942F-FE2BF7553EC7}" dt="2024-03-21T17:26:00.015" v="336" actId="1076"/>
        <pc:sldMkLst>
          <pc:docMk/>
          <pc:sldMk cId="1290902414" sldId="1887"/>
        </pc:sldMkLst>
        <pc:picChg chg="del">
          <ac:chgData name="Delker, Collin James" userId="ec581fce-5b2c-479f-b97e-21a1d1658641" providerId="ADAL" clId="{8AD6C3BF-7165-4808-942F-FE2BF7553EC7}" dt="2024-03-21T17:25:48.640" v="329" actId="478"/>
          <ac:picMkLst>
            <pc:docMk/>
            <pc:sldMk cId="1290902414" sldId="1887"/>
            <ac:picMk id="9" creationId="{6BF2B32B-FFCF-4251-8864-A5692B35BC1A}"/>
          </ac:picMkLst>
        </pc:picChg>
        <pc:picChg chg="add mod ord">
          <ac:chgData name="Delker, Collin James" userId="ec581fce-5b2c-479f-b97e-21a1d1658641" providerId="ADAL" clId="{8AD6C3BF-7165-4808-942F-FE2BF7553EC7}" dt="2024-03-21T17:26:00.015" v="336" actId="1076"/>
          <ac:picMkLst>
            <pc:docMk/>
            <pc:sldMk cId="1290902414" sldId="1887"/>
            <ac:picMk id="10" creationId="{CF386456-4D95-1728-D1BF-7AACBF44A443}"/>
          </ac:picMkLst>
        </pc:picChg>
      </pc:sldChg>
      <pc:sldChg chg="addSp delSp modSp mod">
        <pc:chgData name="Delker, Collin James" userId="ec581fce-5b2c-479f-b97e-21a1d1658641" providerId="ADAL" clId="{8AD6C3BF-7165-4808-942F-FE2BF7553EC7}" dt="2024-03-21T17:26:38.070" v="340" actId="1076"/>
        <pc:sldMkLst>
          <pc:docMk/>
          <pc:sldMk cId="477918590" sldId="1888"/>
        </pc:sldMkLst>
        <pc:picChg chg="add mod">
          <ac:chgData name="Delker, Collin James" userId="ec581fce-5b2c-479f-b97e-21a1d1658641" providerId="ADAL" clId="{8AD6C3BF-7165-4808-942F-FE2BF7553EC7}" dt="2024-03-21T17:26:38.070" v="340" actId="1076"/>
          <ac:picMkLst>
            <pc:docMk/>
            <pc:sldMk cId="477918590" sldId="1888"/>
            <ac:picMk id="7" creationId="{DB4D4038-4284-5472-F4CA-2E5FF309B4FA}"/>
          </ac:picMkLst>
        </pc:picChg>
        <pc:picChg chg="del">
          <ac:chgData name="Delker, Collin James" userId="ec581fce-5b2c-479f-b97e-21a1d1658641" providerId="ADAL" clId="{8AD6C3BF-7165-4808-942F-FE2BF7553EC7}" dt="2024-03-21T17:26:31.037" v="337" actId="478"/>
          <ac:picMkLst>
            <pc:docMk/>
            <pc:sldMk cId="477918590" sldId="1888"/>
            <ac:picMk id="9" creationId="{59C763CC-A77E-4DB2-8BC4-E3F24D2C3CFC}"/>
          </ac:picMkLst>
        </pc:picChg>
      </pc:sldChg>
      <pc:sldChg chg="addSp delSp modSp mod">
        <pc:chgData name="Delker, Collin James" userId="ec581fce-5b2c-479f-b97e-21a1d1658641" providerId="ADAL" clId="{8AD6C3BF-7165-4808-942F-FE2BF7553EC7}" dt="2024-03-21T17:27:06.718" v="346" actId="1076"/>
        <pc:sldMkLst>
          <pc:docMk/>
          <pc:sldMk cId="1976198453" sldId="1889"/>
        </pc:sldMkLst>
        <pc:picChg chg="del">
          <ac:chgData name="Delker, Collin James" userId="ec581fce-5b2c-479f-b97e-21a1d1658641" providerId="ADAL" clId="{8AD6C3BF-7165-4808-942F-FE2BF7553EC7}" dt="2024-03-21T17:26:57.821" v="341" actId="478"/>
          <ac:picMkLst>
            <pc:docMk/>
            <pc:sldMk cId="1976198453" sldId="1889"/>
            <ac:picMk id="7" creationId="{F4DC1E41-1738-44A1-A156-D6F80C3D1D25}"/>
          </ac:picMkLst>
        </pc:picChg>
        <pc:picChg chg="add mod">
          <ac:chgData name="Delker, Collin James" userId="ec581fce-5b2c-479f-b97e-21a1d1658641" providerId="ADAL" clId="{8AD6C3BF-7165-4808-942F-FE2BF7553EC7}" dt="2024-03-21T17:27:06.718" v="346" actId="1076"/>
          <ac:picMkLst>
            <pc:docMk/>
            <pc:sldMk cId="1976198453" sldId="1889"/>
            <ac:picMk id="8" creationId="{F777BB31-E76A-0794-E0B0-E3A3AC620D69}"/>
          </ac:picMkLst>
        </pc:picChg>
      </pc:sldChg>
      <pc:sldChg chg="addSp delSp modSp mod">
        <pc:chgData name="Delker, Collin James" userId="ec581fce-5b2c-479f-b97e-21a1d1658641" providerId="ADAL" clId="{8AD6C3BF-7165-4808-942F-FE2BF7553EC7}" dt="2024-03-21T17:27:51.172" v="352" actId="1076"/>
        <pc:sldMkLst>
          <pc:docMk/>
          <pc:sldMk cId="2655206474" sldId="1890"/>
        </pc:sldMkLst>
        <pc:picChg chg="del">
          <ac:chgData name="Delker, Collin James" userId="ec581fce-5b2c-479f-b97e-21a1d1658641" providerId="ADAL" clId="{8AD6C3BF-7165-4808-942F-FE2BF7553EC7}" dt="2024-03-21T17:27:41.437" v="347" actId="478"/>
          <ac:picMkLst>
            <pc:docMk/>
            <pc:sldMk cId="2655206474" sldId="1890"/>
            <ac:picMk id="7" creationId="{574B0BD9-814E-4A68-928A-F6F9CDA64F28}"/>
          </ac:picMkLst>
        </pc:picChg>
        <pc:picChg chg="add mod">
          <ac:chgData name="Delker, Collin James" userId="ec581fce-5b2c-479f-b97e-21a1d1658641" providerId="ADAL" clId="{8AD6C3BF-7165-4808-942F-FE2BF7553EC7}" dt="2024-03-21T17:27:51.172" v="352" actId="1076"/>
          <ac:picMkLst>
            <pc:docMk/>
            <pc:sldMk cId="2655206474" sldId="1890"/>
            <ac:picMk id="9" creationId="{C23D58DD-BA71-AD70-E378-30733B4DBA43}"/>
          </ac:picMkLst>
        </pc:picChg>
      </pc:sldChg>
      <pc:sldChg chg="modSp mod">
        <pc:chgData name="Delker, Collin James" userId="ec581fce-5b2c-479f-b97e-21a1d1658641" providerId="ADAL" clId="{8AD6C3BF-7165-4808-942F-FE2BF7553EC7}" dt="2024-03-21T18:49:26.733" v="2688" actId="6549"/>
        <pc:sldMkLst>
          <pc:docMk/>
          <pc:sldMk cId="3340945887" sldId="1895"/>
        </pc:sldMkLst>
        <pc:spChg chg="mod">
          <ac:chgData name="Delker, Collin James" userId="ec581fce-5b2c-479f-b97e-21a1d1658641" providerId="ADAL" clId="{8AD6C3BF-7165-4808-942F-FE2BF7553EC7}" dt="2024-03-21T18:49:26.733" v="2688" actId="6549"/>
          <ac:spMkLst>
            <pc:docMk/>
            <pc:sldMk cId="3340945887" sldId="1895"/>
            <ac:spMk id="4" creationId="{22DA0C99-D8A5-438A-A7C0-EA9F7F014261}"/>
          </ac:spMkLst>
        </pc:spChg>
      </pc:sldChg>
      <pc:sldChg chg="addSp delSp modSp mod">
        <pc:chgData name="Delker, Collin James" userId="ec581fce-5b2c-479f-b97e-21a1d1658641" providerId="ADAL" clId="{8AD6C3BF-7165-4808-942F-FE2BF7553EC7}" dt="2024-03-21T17:05:09.683" v="240" actId="1076"/>
        <pc:sldMkLst>
          <pc:docMk/>
          <pc:sldMk cId="1144537024" sldId="1900"/>
        </pc:sldMkLst>
        <pc:picChg chg="del">
          <ac:chgData name="Delker, Collin James" userId="ec581fce-5b2c-479f-b97e-21a1d1658641" providerId="ADAL" clId="{8AD6C3BF-7165-4808-942F-FE2BF7553EC7}" dt="2024-03-21T17:00:34.125" v="233" actId="478"/>
          <ac:picMkLst>
            <pc:docMk/>
            <pc:sldMk cId="1144537024" sldId="1900"/>
            <ac:picMk id="6" creationId="{E4E64B49-B8E7-4426-BF6D-806DAB5D1786}"/>
          </ac:picMkLst>
        </pc:picChg>
        <pc:picChg chg="add del mod">
          <ac:chgData name="Delker, Collin James" userId="ec581fce-5b2c-479f-b97e-21a1d1658641" providerId="ADAL" clId="{8AD6C3BF-7165-4808-942F-FE2BF7553EC7}" dt="2024-03-21T17:05:04.274" v="237" actId="478"/>
          <ac:picMkLst>
            <pc:docMk/>
            <pc:sldMk cId="1144537024" sldId="1900"/>
            <ac:picMk id="7" creationId="{68924523-DD16-587D-1A5D-8AA3E1774DB8}"/>
          </ac:picMkLst>
        </pc:picChg>
        <pc:picChg chg="add mod">
          <ac:chgData name="Delker, Collin James" userId="ec581fce-5b2c-479f-b97e-21a1d1658641" providerId="ADAL" clId="{8AD6C3BF-7165-4808-942F-FE2BF7553EC7}" dt="2024-03-21T17:05:09.683" v="240" actId="1076"/>
          <ac:picMkLst>
            <pc:docMk/>
            <pc:sldMk cId="1144537024" sldId="1900"/>
            <ac:picMk id="9" creationId="{7DD9027E-4C66-23F1-DD29-AD631973986D}"/>
          </ac:picMkLst>
        </pc:picChg>
      </pc:sldChg>
      <pc:sldChg chg="addSp delSp modSp mod">
        <pc:chgData name="Delker, Collin James" userId="ec581fce-5b2c-479f-b97e-21a1d1658641" providerId="ADAL" clId="{8AD6C3BF-7165-4808-942F-FE2BF7553EC7}" dt="2024-03-21T17:12:10.292" v="248" actId="20577"/>
        <pc:sldMkLst>
          <pc:docMk/>
          <pc:sldMk cId="3478985029" sldId="1901"/>
        </pc:sldMkLst>
        <pc:spChg chg="mod">
          <ac:chgData name="Delker, Collin James" userId="ec581fce-5b2c-479f-b97e-21a1d1658641" providerId="ADAL" clId="{8AD6C3BF-7165-4808-942F-FE2BF7553EC7}" dt="2024-03-21T17:12:10.292" v="248" actId="20577"/>
          <ac:spMkLst>
            <pc:docMk/>
            <pc:sldMk cId="3478985029" sldId="1901"/>
            <ac:spMk id="4" creationId="{9002BC7F-C5EE-4EC6-9322-9AD1B61BE0FA}"/>
          </ac:spMkLst>
        </pc:spChg>
        <pc:picChg chg="add mod ord">
          <ac:chgData name="Delker, Collin James" userId="ec581fce-5b2c-479f-b97e-21a1d1658641" providerId="ADAL" clId="{8AD6C3BF-7165-4808-942F-FE2BF7553EC7}" dt="2024-03-21T17:05:40.326" v="246" actId="1076"/>
          <ac:picMkLst>
            <pc:docMk/>
            <pc:sldMk cId="3478985029" sldId="1901"/>
            <ac:picMk id="7" creationId="{F7718654-7E5E-FFEB-E42B-6485E62EB4E3}"/>
          </ac:picMkLst>
        </pc:picChg>
        <pc:picChg chg="del">
          <ac:chgData name="Delker, Collin James" userId="ec581fce-5b2c-479f-b97e-21a1d1658641" providerId="ADAL" clId="{8AD6C3BF-7165-4808-942F-FE2BF7553EC7}" dt="2024-03-21T17:05:29.645" v="241" actId="478"/>
          <ac:picMkLst>
            <pc:docMk/>
            <pc:sldMk cId="3478985029" sldId="1901"/>
            <ac:picMk id="8" creationId="{9DA3D147-8359-4615-9F20-6AD29D01D60F}"/>
          </ac:picMkLst>
        </pc:picChg>
      </pc:sldChg>
      <pc:sldChg chg="addSp delSp modSp mod">
        <pc:chgData name="Delker, Collin James" userId="ec581fce-5b2c-479f-b97e-21a1d1658641" providerId="ADAL" clId="{8AD6C3BF-7165-4808-942F-FE2BF7553EC7}" dt="2024-03-21T17:12:46.407" v="254" actId="1076"/>
        <pc:sldMkLst>
          <pc:docMk/>
          <pc:sldMk cId="353963121" sldId="1902"/>
        </pc:sldMkLst>
        <pc:picChg chg="add mod ord">
          <ac:chgData name="Delker, Collin James" userId="ec581fce-5b2c-479f-b97e-21a1d1658641" providerId="ADAL" clId="{8AD6C3BF-7165-4808-942F-FE2BF7553EC7}" dt="2024-03-21T17:12:41.848" v="253" actId="167"/>
          <ac:picMkLst>
            <pc:docMk/>
            <pc:sldMk cId="353963121" sldId="1902"/>
            <ac:picMk id="7" creationId="{343ADDD2-ACF7-6EB9-662D-DB8E9AB3D01E}"/>
          </ac:picMkLst>
        </pc:picChg>
        <pc:picChg chg="del">
          <ac:chgData name="Delker, Collin James" userId="ec581fce-5b2c-479f-b97e-21a1d1658641" providerId="ADAL" clId="{8AD6C3BF-7165-4808-942F-FE2BF7553EC7}" dt="2024-03-21T17:12:32.820" v="249" actId="478"/>
          <ac:picMkLst>
            <pc:docMk/>
            <pc:sldMk cId="353963121" sldId="1902"/>
            <ac:picMk id="8" creationId="{5443EF4E-246E-4842-A57C-D0868B9E6F89}"/>
          </ac:picMkLst>
        </pc:picChg>
        <pc:cxnChg chg="mod">
          <ac:chgData name="Delker, Collin James" userId="ec581fce-5b2c-479f-b97e-21a1d1658641" providerId="ADAL" clId="{8AD6C3BF-7165-4808-942F-FE2BF7553EC7}" dt="2024-03-21T17:12:46.407" v="254" actId="1076"/>
          <ac:cxnSpMkLst>
            <pc:docMk/>
            <pc:sldMk cId="353963121" sldId="1902"/>
            <ac:cxnSpMk id="5" creationId="{9F81687D-51CC-4942-8CC7-7C8151150C87}"/>
          </ac:cxnSpMkLst>
        </pc:cxnChg>
      </pc:sldChg>
      <pc:sldChg chg="addSp delSp modSp mod">
        <pc:chgData name="Delker, Collin James" userId="ec581fce-5b2c-479f-b97e-21a1d1658641" providerId="ADAL" clId="{8AD6C3BF-7165-4808-942F-FE2BF7553EC7}" dt="2024-03-21T17:13:28.778" v="260" actId="20577"/>
        <pc:sldMkLst>
          <pc:docMk/>
          <pc:sldMk cId="2551705528" sldId="1903"/>
        </pc:sldMkLst>
        <pc:spChg chg="mod">
          <ac:chgData name="Delker, Collin James" userId="ec581fce-5b2c-479f-b97e-21a1d1658641" providerId="ADAL" clId="{8AD6C3BF-7165-4808-942F-FE2BF7553EC7}" dt="2024-03-21T17:13:28.778" v="260" actId="20577"/>
          <ac:spMkLst>
            <pc:docMk/>
            <pc:sldMk cId="2551705528" sldId="1903"/>
            <ac:spMk id="4" creationId="{083D0CC8-B74F-41DB-AA78-3EA9EC19A083}"/>
          </ac:spMkLst>
        </pc:spChg>
        <pc:picChg chg="del">
          <ac:chgData name="Delker, Collin James" userId="ec581fce-5b2c-479f-b97e-21a1d1658641" providerId="ADAL" clId="{8AD6C3BF-7165-4808-942F-FE2BF7553EC7}" dt="2024-03-21T17:13:19.107" v="255" actId="478"/>
          <ac:picMkLst>
            <pc:docMk/>
            <pc:sldMk cId="2551705528" sldId="1903"/>
            <ac:picMk id="6" creationId="{B8526D1F-3960-4B8A-8383-52CF510CF931}"/>
          </ac:picMkLst>
        </pc:picChg>
        <pc:picChg chg="add mod">
          <ac:chgData name="Delker, Collin James" userId="ec581fce-5b2c-479f-b97e-21a1d1658641" providerId="ADAL" clId="{8AD6C3BF-7165-4808-942F-FE2BF7553EC7}" dt="2024-03-21T17:13:24.876" v="258" actId="1076"/>
          <ac:picMkLst>
            <pc:docMk/>
            <pc:sldMk cId="2551705528" sldId="1903"/>
            <ac:picMk id="7" creationId="{0C013E27-A2EC-3240-302C-FB8D0AD040F1}"/>
          </ac:picMkLst>
        </pc:picChg>
      </pc:sldChg>
      <pc:sldChg chg="addSp delSp modSp mod">
        <pc:chgData name="Delker, Collin James" userId="ec581fce-5b2c-479f-b97e-21a1d1658641" providerId="ADAL" clId="{8AD6C3BF-7165-4808-942F-FE2BF7553EC7}" dt="2024-03-21T17:14:14.548" v="264" actId="1076"/>
        <pc:sldMkLst>
          <pc:docMk/>
          <pc:sldMk cId="3891201608" sldId="1904"/>
        </pc:sldMkLst>
        <pc:picChg chg="del">
          <ac:chgData name="Delker, Collin James" userId="ec581fce-5b2c-479f-b97e-21a1d1658641" providerId="ADAL" clId="{8AD6C3BF-7165-4808-942F-FE2BF7553EC7}" dt="2024-03-21T17:14:08.482" v="261" actId="478"/>
          <ac:picMkLst>
            <pc:docMk/>
            <pc:sldMk cId="3891201608" sldId="1904"/>
            <ac:picMk id="7" creationId="{7FE833CF-C971-40DE-AE11-8BD44845B310}"/>
          </ac:picMkLst>
        </pc:picChg>
        <pc:picChg chg="add mod">
          <ac:chgData name="Delker, Collin James" userId="ec581fce-5b2c-479f-b97e-21a1d1658641" providerId="ADAL" clId="{8AD6C3BF-7165-4808-942F-FE2BF7553EC7}" dt="2024-03-21T17:14:14.548" v="264" actId="1076"/>
          <ac:picMkLst>
            <pc:docMk/>
            <pc:sldMk cId="3891201608" sldId="1904"/>
            <ac:picMk id="8" creationId="{943443D8-F0A8-DDBB-B951-C46ABFDE6C98}"/>
          </ac:picMkLst>
        </pc:picChg>
      </pc:sldChg>
      <pc:sldChg chg="addSp delSp modSp mod">
        <pc:chgData name="Delker, Collin James" userId="ec581fce-5b2c-479f-b97e-21a1d1658641" providerId="ADAL" clId="{8AD6C3BF-7165-4808-942F-FE2BF7553EC7}" dt="2024-03-21T17:14:58.739" v="270" actId="1076"/>
        <pc:sldMkLst>
          <pc:docMk/>
          <pc:sldMk cId="1543599284" sldId="1905"/>
        </pc:sldMkLst>
        <pc:picChg chg="del">
          <ac:chgData name="Delker, Collin James" userId="ec581fce-5b2c-479f-b97e-21a1d1658641" providerId="ADAL" clId="{8AD6C3BF-7165-4808-942F-FE2BF7553EC7}" dt="2024-03-21T17:14:50.508" v="265" actId="478"/>
          <ac:picMkLst>
            <pc:docMk/>
            <pc:sldMk cId="1543599284" sldId="1905"/>
            <ac:picMk id="7" creationId="{4830B49E-F59B-4F1F-904A-1FFCBBADDBEB}"/>
          </ac:picMkLst>
        </pc:picChg>
        <pc:picChg chg="add mod ord">
          <ac:chgData name="Delker, Collin James" userId="ec581fce-5b2c-479f-b97e-21a1d1658641" providerId="ADAL" clId="{8AD6C3BF-7165-4808-942F-FE2BF7553EC7}" dt="2024-03-21T17:14:58.739" v="270" actId="1076"/>
          <ac:picMkLst>
            <pc:docMk/>
            <pc:sldMk cId="1543599284" sldId="1905"/>
            <ac:picMk id="8" creationId="{51FD5DF9-957C-8097-8E52-B9147BCF9950}"/>
          </ac:picMkLst>
        </pc:picChg>
      </pc:sldChg>
      <pc:sldChg chg="addSp delSp modSp mod">
        <pc:chgData name="Delker, Collin James" userId="ec581fce-5b2c-479f-b97e-21a1d1658641" providerId="ADAL" clId="{8AD6C3BF-7165-4808-942F-FE2BF7553EC7}" dt="2024-03-21T17:16:24.116" v="274" actId="1076"/>
        <pc:sldMkLst>
          <pc:docMk/>
          <pc:sldMk cId="428531765" sldId="1906"/>
        </pc:sldMkLst>
        <pc:picChg chg="del">
          <ac:chgData name="Delker, Collin James" userId="ec581fce-5b2c-479f-b97e-21a1d1658641" providerId="ADAL" clId="{8AD6C3BF-7165-4808-942F-FE2BF7553EC7}" dt="2024-03-21T17:16:18.533" v="271" actId="478"/>
          <ac:picMkLst>
            <pc:docMk/>
            <pc:sldMk cId="428531765" sldId="1906"/>
            <ac:picMk id="7" creationId="{BF425A26-D761-450B-85DB-C4FFE1E72000}"/>
          </ac:picMkLst>
        </pc:picChg>
        <pc:picChg chg="add mod">
          <ac:chgData name="Delker, Collin James" userId="ec581fce-5b2c-479f-b97e-21a1d1658641" providerId="ADAL" clId="{8AD6C3BF-7165-4808-942F-FE2BF7553EC7}" dt="2024-03-21T17:16:24.116" v="274" actId="1076"/>
          <ac:picMkLst>
            <pc:docMk/>
            <pc:sldMk cId="428531765" sldId="1906"/>
            <ac:picMk id="8" creationId="{8009634B-980E-0557-D757-9D8FE35D8489}"/>
          </ac:picMkLst>
        </pc:picChg>
      </pc:sldChg>
      <pc:sldChg chg="addSp delSp modSp mod">
        <pc:chgData name="Delker, Collin James" userId="ec581fce-5b2c-479f-b97e-21a1d1658641" providerId="ADAL" clId="{8AD6C3BF-7165-4808-942F-FE2BF7553EC7}" dt="2024-03-21T17:17:58.167" v="278" actId="1076"/>
        <pc:sldMkLst>
          <pc:docMk/>
          <pc:sldMk cId="3412694450" sldId="1907"/>
        </pc:sldMkLst>
        <pc:picChg chg="add mod">
          <ac:chgData name="Delker, Collin James" userId="ec581fce-5b2c-479f-b97e-21a1d1658641" providerId="ADAL" clId="{8AD6C3BF-7165-4808-942F-FE2BF7553EC7}" dt="2024-03-21T17:17:58.167" v="278" actId="1076"/>
          <ac:picMkLst>
            <pc:docMk/>
            <pc:sldMk cId="3412694450" sldId="1907"/>
            <ac:picMk id="6" creationId="{AD7633AD-0E5A-E676-C3A9-17895005EB84}"/>
          </ac:picMkLst>
        </pc:picChg>
        <pc:picChg chg="del">
          <ac:chgData name="Delker, Collin James" userId="ec581fce-5b2c-479f-b97e-21a1d1658641" providerId="ADAL" clId="{8AD6C3BF-7165-4808-942F-FE2BF7553EC7}" dt="2024-03-21T17:17:52.204" v="275" actId="478"/>
          <ac:picMkLst>
            <pc:docMk/>
            <pc:sldMk cId="3412694450" sldId="1907"/>
            <ac:picMk id="8" creationId="{C8C16A9A-2FB9-4397-B78F-F95632354907}"/>
          </ac:picMkLst>
        </pc:picChg>
      </pc:sldChg>
      <pc:sldChg chg="addSp delSp modSp mod">
        <pc:chgData name="Delker, Collin James" userId="ec581fce-5b2c-479f-b97e-21a1d1658641" providerId="ADAL" clId="{8AD6C3BF-7165-4808-942F-FE2BF7553EC7}" dt="2024-03-21T17:19:39.151" v="286" actId="1076"/>
        <pc:sldMkLst>
          <pc:docMk/>
          <pc:sldMk cId="3246843973" sldId="1911"/>
        </pc:sldMkLst>
        <pc:picChg chg="add mod ord">
          <ac:chgData name="Delker, Collin James" userId="ec581fce-5b2c-479f-b97e-21a1d1658641" providerId="ADAL" clId="{8AD6C3BF-7165-4808-942F-FE2BF7553EC7}" dt="2024-03-21T17:19:33.493" v="285" actId="167"/>
          <ac:picMkLst>
            <pc:docMk/>
            <pc:sldMk cId="3246843973" sldId="1911"/>
            <ac:picMk id="8" creationId="{6B5696DC-8991-466E-1392-4CE481D11030}"/>
          </ac:picMkLst>
        </pc:picChg>
        <pc:picChg chg="del">
          <ac:chgData name="Delker, Collin James" userId="ec581fce-5b2c-479f-b97e-21a1d1658641" providerId="ADAL" clId="{8AD6C3BF-7165-4808-942F-FE2BF7553EC7}" dt="2024-03-21T17:19:21.572" v="279" actId="478"/>
          <ac:picMkLst>
            <pc:docMk/>
            <pc:sldMk cId="3246843973" sldId="1911"/>
            <ac:picMk id="9" creationId="{E08AED20-0672-42D4-B94C-052E72E454AE}"/>
          </ac:picMkLst>
        </pc:picChg>
        <pc:cxnChg chg="mod">
          <ac:chgData name="Delker, Collin James" userId="ec581fce-5b2c-479f-b97e-21a1d1658641" providerId="ADAL" clId="{8AD6C3BF-7165-4808-942F-FE2BF7553EC7}" dt="2024-03-21T17:19:39.151" v="286" actId="1076"/>
          <ac:cxnSpMkLst>
            <pc:docMk/>
            <pc:sldMk cId="3246843973" sldId="1911"/>
            <ac:cxnSpMk id="7" creationId="{D23813EB-1480-4E96-BFCD-B9587EB564F9}"/>
          </ac:cxnSpMkLst>
        </pc:cxnChg>
      </pc:sldChg>
      <pc:sldChg chg="addSp delSp modSp mod">
        <pc:chgData name="Delker, Collin James" userId="ec581fce-5b2c-479f-b97e-21a1d1658641" providerId="ADAL" clId="{8AD6C3BF-7165-4808-942F-FE2BF7553EC7}" dt="2024-03-21T17:20:16.720" v="290" actId="1076"/>
        <pc:sldMkLst>
          <pc:docMk/>
          <pc:sldMk cId="1083698302" sldId="1912"/>
        </pc:sldMkLst>
        <pc:picChg chg="add mod">
          <ac:chgData name="Delker, Collin James" userId="ec581fce-5b2c-479f-b97e-21a1d1658641" providerId="ADAL" clId="{8AD6C3BF-7165-4808-942F-FE2BF7553EC7}" dt="2024-03-21T17:20:16.720" v="290" actId="1076"/>
          <ac:picMkLst>
            <pc:docMk/>
            <pc:sldMk cId="1083698302" sldId="1912"/>
            <ac:picMk id="7" creationId="{27A46DD2-2A79-A12F-2F9A-6EC1104EB42F}"/>
          </ac:picMkLst>
        </pc:picChg>
        <pc:picChg chg="del">
          <ac:chgData name="Delker, Collin James" userId="ec581fce-5b2c-479f-b97e-21a1d1658641" providerId="ADAL" clId="{8AD6C3BF-7165-4808-942F-FE2BF7553EC7}" dt="2024-03-21T17:20:10.440" v="287" actId="478"/>
          <ac:picMkLst>
            <pc:docMk/>
            <pc:sldMk cId="1083698302" sldId="1912"/>
            <ac:picMk id="8" creationId="{4EF573A0-FE39-472A-AE5B-97C48613A476}"/>
          </ac:picMkLst>
        </pc:picChg>
      </pc:sldChg>
      <pc:sldChg chg="addSp delSp modSp mod">
        <pc:chgData name="Delker, Collin James" userId="ec581fce-5b2c-479f-b97e-21a1d1658641" providerId="ADAL" clId="{8AD6C3BF-7165-4808-942F-FE2BF7553EC7}" dt="2024-03-21T17:21:00.995" v="295" actId="167"/>
        <pc:sldMkLst>
          <pc:docMk/>
          <pc:sldMk cId="1880094133" sldId="1914"/>
        </pc:sldMkLst>
        <pc:picChg chg="add mod ord">
          <ac:chgData name="Delker, Collin James" userId="ec581fce-5b2c-479f-b97e-21a1d1658641" providerId="ADAL" clId="{8AD6C3BF-7165-4808-942F-FE2BF7553EC7}" dt="2024-03-21T17:21:00.995" v="295" actId="167"/>
          <ac:picMkLst>
            <pc:docMk/>
            <pc:sldMk cId="1880094133" sldId="1914"/>
            <ac:picMk id="6" creationId="{2435B589-2CB1-9590-F3A3-703ECB508F7B}"/>
          </ac:picMkLst>
        </pc:picChg>
        <pc:picChg chg="del">
          <ac:chgData name="Delker, Collin James" userId="ec581fce-5b2c-479f-b97e-21a1d1658641" providerId="ADAL" clId="{8AD6C3BF-7165-4808-942F-FE2BF7553EC7}" dt="2024-03-21T17:20:53.146" v="291" actId="478"/>
          <ac:picMkLst>
            <pc:docMk/>
            <pc:sldMk cId="1880094133" sldId="1914"/>
            <ac:picMk id="10" creationId="{72765F67-96FB-4B60-B38A-4B17372B0E4F}"/>
          </ac:picMkLst>
        </pc:picChg>
      </pc:sldChg>
      <pc:sldChg chg="addSp delSp modSp mod">
        <pc:chgData name="Delker, Collin James" userId="ec581fce-5b2c-479f-b97e-21a1d1658641" providerId="ADAL" clId="{8AD6C3BF-7165-4808-942F-FE2BF7553EC7}" dt="2024-03-21T17:22:02.522" v="299" actId="1076"/>
        <pc:sldMkLst>
          <pc:docMk/>
          <pc:sldMk cId="2845386821" sldId="1915"/>
        </pc:sldMkLst>
        <pc:picChg chg="del">
          <ac:chgData name="Delker, Collin James" userId="ec581fce-5b2c-479f-b97e-21a1d1658641" providerId="ADAL" clId="{8AD6C3BF-7165-4808-942F-FE2BF7553EC7}" dt="2024-03-21T17:21:56.522" v="296" actId="478"/>
          <ac:picMkLst>
            <pc:docMk/>
            <pc:sldMk cId="2845386821" sldId="1915"/>
            <ac:picMk id="6" creationId="{822ABC64-AFAC-40EB-84C3-0A56A6725164}"/>
          </ac:picMkLst>
        </pc:picChg>
        <pc:picChg chg="add mod">
          <ac:chgData name="Delker, Collin James" userId="ec581fce-5b2c-479f-b97e-21a1d1658641" providerId="ADAL" clId="{8AD6C3BF-7165-4808-942F-FE2BF7553EC7}" dt="2024-03-21T17:22:02.522" v="299" actId="1076"/>
          <ac:picMkLst>
            <pc:docMk/>
            <pc:sldMk cId="2845386821" sldId="1915"/>
            <ac:picMk id="7" creationId="{1C1E49C1-8103-B1CD-B741-128F3437D026}"/>
          </ac:picMkLst>
        </pc:picChg>
      </pc:sldChg>
      <pc:sldChg chg="addSp delSp modSp mod addCm delCm">
        <pc:chgData name="Delker, Collin James" userId="ec581fce-5b2c-479f-b97e-21a1d1658641" providerId="ADAL" clId="{8AD6C3BF-7165-4808-942F-FE2BF7553EC7}" dt="2024-03-21T19:01:18.276" v="2694" actId="1076"/>
        <pc:sldMkLst>
          <pc:docMk/>
          <pc:sldMk cId="4086290566" sldId="1918"/>
        </pc:sldMkLst>
        <pc:spChg chg="mod">
          <ac:chgData name="Delker, Collin James" userId="ec581fce-5b2c-479f-b97e-21a1d1658641" providerId="ADAL" clId="{8AD6C3BF-7165-4808-942F-FE2BF7553EC7}" dt="2024-03-21T18:25:00.479" v="1672" actId="6549"/>
          <ac:spMkLst>
            <pc:docMk/>
            <pc:sldMk cId="4086290566" sldId="1918"/>
            <ac:spMk id="2" creationId="{C6DF32C1-6B66-4F4F-958C-34C8A56F69AF}"/>
          </ac:spMkLst>
        </pc:spChg>
        <pc:spChg chg="mod">
          <ac:chgData name="Delker, Collin James" userId="ec581fce-5b2c-479f-b97e-21a1d1658641" providerId="ADAL" clId="{8AD6C3BF-7165-4808-942F-FE2BF7553EC7}" dt="2024-03-21T18:26:44.814" v="1902" actId="1076"/>
          <ac:spMkLst>
            <pc:docMk/>
            <pc:sldMk cId="4086290566" sldId="1918"/>
            <ac:spMk id="7" creationId="{C9ABBF76-20D0-4570-B506-9C0B13B15B3A}"/>
          </ac:spMkLst>
        </pc:spChg>
        <pc:picChg chg="add mod">
          <ac:chgData name="Delker, Collin James" userId="ec581fce-5b2c-479f-b97e-21a1d1658641" providerId="ADAL" clId="{8AD6C3BF-7165-4808-942F-FE2BF7553EC7}" dt="2024-03-21T19:01:18.276" v="2694" actId="1076"/>
          <ac:picMkLst>
            <pc:docMk/>
            <pc:sldMk cId="4086290566" sldId="1918"/>
            <ac:picMk id="5" creationId="{85338D87-D17D-9C41-23B7-7E6BF651DE5B}"/>
          </ac:picMkLst>
        </pc:picChg>
        <pc:picChg chg="del">
          <ac:chgData name="Delker, Collin James" userId="ec581fce-5b2c-479f-b97e-21a1d1658641" providerId="ADAL" clId="{8AD6C3BF-7165-4808-942F-FE2BF7553EC7}" dt="2024-03-21T18:25:20.519" v="1673" actId="478"/>
          <ac:picMkLst>
            <pc:docMk/>
            <pc:sldMk cId="4086290566" sldId="1918"/>
            <ac:picMk id="8" creationId="{557F74D9-A541-4095-933C-6D5F1E1C2EED}"/>
          </ac:picMkLst>
        </pc:picChg>
        <pc:picChg chg="add mod">
          <ac:chgData name="Delker, Collin James" userId="ec581fce-5b2c-479f-b97e-21a1d1658641" providerId="ADAL" clId="{8AD6C3BF-7165-4808-942F-FE2BF7553EC7}" dt="2024-03-21T18:26:42.604" v="1901" actId="1076"/>
          <ac:picMkLst>
            <pc:docMk/>
            <pc:sldMk cId="4086290566" sldId="1918"/>
            <ac:picMk id="9" creationId="{0B0804A4-2D6E-F955-977D-5835A9F88CA6}"/>
          </ac:picMkLst>
        </pc:picChg>
        <pc:picChg chg="del">
          <ac:chgData name="Delker, Collin James" userId="ec581fce-5b2c-479f-b97e-21a1d1658641" providerId="ADAL" clId="{8AD6C3BF-7165-4808-942F-FE2BF7553EC7}" dt="2024-03-21T18:25:21.782" v="1674" actId="478"/>
          <ac:picMkLst>
            <pc:docMk/>
            <pc:sldMk cId="4086290566" sldId="1918"/>
            <ac:picMk id="10" creationId="{B0CC2575-3419-4622-B6D0-AAD732F2F4C3}"/>
          </ac:picMkLst>
        </pc:picChg>
      </pc:sldChg>
      <pc:sldChg chg="addSp delSp modSp mod addCm delCm">
        <pc:chgData name="Delker, Collin James" userId="ec581fce-5b2c-479f-b97e-21a1d1658641" providerId="ADAL" clId="{8AD6C3BF-7165-4808-942F-FE2BF7553EC7}" dt="2024-03-21T18:32:45.341" v="2103"/>
        <pc:sldMkLst>
          <pc:docMk/>
          <pc:sldMk cId="2284068295" sldId="1924"/>
        </pc:sldMkLst>
        <pc:picChg chg="add mod">
          <ac:chgData name="Delker, Collin James" userId="ec581fce-5b2c-479f-b97e-21a1d1658641" providerId="ADAL" clId="{8AD6C3BF-7165-4808-942F-FE2BF7553EC7}" dt="2024-03-21T18:32:41.300" v="2102" actId="1076"/>
          <ac:picMkLst>
            <pc:docMk/>
            <pc:sldMk cId="2284068295" sldId="1924"/>
            <ac:picMk id="5" creationId="{01C2D8DE-BC76-7749-0B35-23E7C9708957}"/>
          </ac:picMkLst>
        </pc:picChg>
        <pc:picChg chg="del">
          <ac:chgData name="Delker, Collin James" userId="ec581fce-5b2c-479f-b97e-21a1d1658641" providerId="ADAL" clId="{8AD6C3BF-7165-4808-942F-FE2BF7553EC7}" dt="2024-03-21T18:32:32.974" v="2099" actId="478"/>
          <ac:picMkLst>
            <pc:docMk/>
            <pc:sldMk cId="2284068295" sldId="1924"/>
            <ac:picMk id="6" creationId="{F7993AE3-B095-4742-9325-593A0C7F5CED}"/>
          </ac:picMkLst>
        </pc:picChg>
      </pc:sldChg>
      <pc:sldChg chg="addSp delSp modSp mod addCm delCm">
        <pc:chgData name="Delker, Collin James" userId="ec581fce-5b2c-479f-b97e-21a1d1658641" providerId="ADAL" clId="{8AD6C3BF-7165-4808-942F-FE2BF7553EC7}" dt="2024-03-21T18:34:30.243" v="2124"/>
        <pc:sldMkLst>
          <pc:docMk/>
          <pc:sldMk cId="2414518628" sldId="1925"/>
        </pc:sldMkLst>
        <pc:spChg chg="mod">
          <ac:chgData name="Delker, Collin James" userId="ec581fce-5b2c-479f-b97e-21a1d1658641" providerId="ADAL" clId="{8AD6C3BF-7165-4808-942F-FE2BF7553EC7}" dt="2024-03-21T18:33:53.180" v="2117" actId="1076"/>
          <ac:spMkLst>
            <pc:docMk/>
            <pc:sldMk cId="2414518628" sldId="1925"/>
            <ac:spMk id="9" creationId="{81B34994-8BA1-439F-BE31-3CCFCC9604E5}"/>
          </ac:spMkLst>
        </pc:spChg>
        <pc:spChg chg="mod">
          <ac:chgData name="Delker, Collin James" userId="ec581fce-5b2c-479f-b97e-21a1d1658641" providerId="ADAL" clId="{8AD6C3BF-7165-4808-942F-FE2BF7553EC7}" dt="2024-03-21T18:33:48.679" v="2116" actId="1076"/>
          <ac:spMkLst>
            <pc:docMk/>
            <pc:sldMk cId="2414518628" sldId="1925"/>
            <ac:spMk id="10" creationId="{D221DE1B-B28A-4242-98F6-CE4E0264483C}"/>
          </ac:spMkLst>
        </pc:spChg>
        <pc:picChg chg="add mod">
          <ac:chgData name="Delker, Collin James" userId="ec581fce-5b2c-479f-b97e-21a1d1658641" providerId="ADAL" clId="{8AD6C3BF-7165-4808-942F-FE2BF7553EC7}" dt="2024-03-21T18:33:15.723" v="2107" actId="1076"/>
          <ac:picMkLst>
            <pc:docMk/>
            <pc:sldMk cId="2414518628" sldId="1925"/>
            <ac:picMk id="6" creationId="{56CDBE61-3CB4-0AC1-C1D3-F7E32E892A61}"/>
          </ac:picMkLst>
        </pc:picChg>
        <pc:picChg chg="del">
          <ac:chgData name="Delker, Collin James" userId="ec581fce-5b2c-479f-b97e-21a1d1658641" providerId="ADAL" clId="{8AD6C3BF-7165-4808-942F-FE2BF7553EC7}" dt="2024-03-21T18:34:14.991" v="2118" actId="478"/>
          <ac:picMkLst>
            <pc:docMk/>
            <pc:sldMk cId="2414518628" sldId="1925"/>
            <ac:picMk id="8" creationId="{7FFFC2D9-4604-49ED-A1CA-21453A7284F3}"/>
          </ac:picMkLst>
        </pc:picChg>
        <pc:picChg chg="del">
          <ac:chgData name="Delker, Collin James" userId="ec581fce-5b2c-479f-b97e-21a1d1658641" providerId="ADAL" clId="{8AD6C3BF-7165-4808-942F-FE2BF7553EC7}" dt="2024-03-21T18:33:10.623" v="2104" actId="478"/>
          <ac:picMkLst>
            <pc:docMk/>
            <pc:sldMk cId="2414518628" sldId="1925"/>
            <ac:picMk id="11" creationId="{8E97DFF6-FAC4-4222-A921-B7573E852BEA}"/>
          </ac:picMkLst>
        </pc:picChg>
        <pc:picChg chg="del">
          <ac:chgData name="Delker, Collin James" userId="ec581fce-5b2c-479f-b97e-21a1d1658641" providerId="ADAL" clId="{8AD6C3BF-7165-4808-942F-FE2BF7553EC7}" dt="2024-03-21T18:33:31.143" v="2108" actId="478"/>
          <ac:picMkLst>
            <pc:docMk/>
            <pc:sldMk cId="2414518628" sldId="1925"/>
            <ac:picMk id="13" creationId="{FEF60669-DBA2-4127-BB0E-14A4A73A3B52}"/>
          </ac:picMkLst>
        </pc:picChg>
        <pc:picChg chg="add mod ord">
          <ac:chgData name="Delker, Collin James" userId="ec581fce-5b2c-479f-b97e-21a1d1658641" providerId="ADAL" clId="{8AD6C3BF-7165-4808-942F-FE2BF7553EC7}" dt="2024-03-21T18:33:44.799" v="2115" actId="1076"/>
          <ac:picMkLst>
            <pc:docMk/>
            <pc:sldMk cId="2414518628" sldId="1925"/>
            <ac:picMk id="15" creationId="{FFEAE6A1-3E2C-FCC0-5FDE-4F031CD5475E}"/>
          </ac:picMkLst>
        </pc:picChg>
        <pc:picChg chg="add mod">
          <ac:chgData name="Delker, Collin James" userId="ec581fce-5b2c-479f-b97e-21a1d1658641" providerId="ADAL" clId="{8AD6C3BF-7165-4808-942F-FE2BF7553EC7}" dt="2024-03-21T18:34:23.142" v="2123" actId="1076"/>
          <ac:picMkLst>
            <pc:docMk/>
            <pc:sldMk cId="2414518628" sldId="1925"/>
            <ac:picMk id="17" creationId="{F5662626-6EE0-1EA5-C41B-88B3E7B21FE9}"/>
          </ac:picMkLst>
        </pc:picChg>
      </pc:sldChg>
      <pc:sldChg chg="addSp delSp modSp mod">
        <pc:chgData name="Delker, Collin James" userId="ec581fce-5b2c-479f-b97e-21a1d1658641" providerId="ADAL" clId="{8AD6C3BF-7165-4808-942F-FE2BF7553EC7}" dt="2024-03-21T18:42:54.352" v="2403" actId="1076"/>
        <pc:sldMkLst>
          <pc:docMk/>
          <pc:sldMk cId="2337811361" sldId="1926"/>
        </pc:sldMkLst>
        <pc:picChg chg="del">
          <ac:chgData name="Delker, Collin James" userId="ec581fce-5b2c-479f-b97e-21a1d1658641" providerId="ADAL" clId="{8AD6C3BF-7165-4808-942F-FE2BF7553EC7}" dt="2024-03-21T18:42:46.559" v="2398" actId="478"/>
          <ac:picMkLst>
            <pc:docMk/>
            <pc:sldMk cId="2337811361" sldId="1926"/>
            <ac:picMk id="5" creationId="{CDD4D06B-D074-4894-9EEB-433209D02438}"/>
          </ac:picMkLst>
        </pc:picChg>
        <pc:picChg chg="add mod">
          <ac:chgData name="Delker, Collin James" userId="ec581fce-5b2c-479f-b97e-21a1d1658641" providerId="ADAL" clId="{8AD6C3BF-7165-4808-942F-FE2BF7553EC7}" dt="2024-03-21T18:42:54.352" v="2403" actId="1076"/>
          <ac:picMkLst>
            <pc:docMk/>
            <pc:sldMk cId="2337811361" sldId="1926"/>
            <ac:picMk id="9" creationId="{7A839451-AD1D-9EA9-3BCC-F89BE70FF2E1}"/>
          </ac:picMkLst>
        </pc:picChg>
      </pc:sldChg>
      <pc:sldChg chg="addSp delSp modSp mod">
        <pc:chgData name="Delker, Collin James" userId="ec581fce-5b2c-479f-b97e-21a1d1658641" providerId="ADAL" clId="{8AD6C3BF-7165-4808-942F-FE2BF7553EC7}" dt="2024-03-21T18:44:21.651" v="2409" actId="1076"/>
        <pc:sldMkLst>
          <pc:docMk/>
          <pc:sldMk cId="3687334563" sldId="1930"/>
        </pc:sldMkLst>
        <pc:picChg chg="del">
          <ac:chgData name="Delker, Collin James" userId="ec581fce-5b2c-479f-b97e-21a1d1658641" providerId="ADAL" clId="{8AD6C3BF-7165-4808-942F-FE2BF7553EC7}" dt="2024-03-21T18:44:16.023" v="2406" actId="478"/>
          <ac:picMkLst>
            <pc:docMk/>
            <pc:sldMk cId="3687334563" sldId="1930"/>
            <ac:picMk id="8" creationId="{8CA97946-CF66-4CFF-B414-D31FE7580BFD}"/>
          </ac:picMkLst>
        </pc:picChg>
        <pc:picChg chg="add mod">
          <ac:chgData name="Delker, Collin James" userId="ec581fce-5b2c-479f-b97e-21a1d1658641" providerId="ADAL" clId="{8AD6C3BF-7165-4808-942F-FE2BF7553EC7}" dt="2024-03-21T18:44:21.651" v="2409" actId="1076"/>
          <ac:picMkLst>
            <pc:docMk/>
            <pc:sldMk cId="3687334563" sldId="1930"/>
            <ac:picMk id="10" creationId="{8ABCF76C-6D35-D144-851F-9E860353EA8C}"/>
          </ac:picMkLst>
        </pc:picChg>
      </pc:sldChg>
      <pc:sldChg chg="addSp delSp modSp mod">
        <pc:chgData name="Delker, Collin James" userId="ec581fce-5b2c-479f-b97e-21a1d1658641" providerId="ADAL" clId="{8AD6C3BF-7165-4808-942F-FE2BF7553EC7}" dt="2024-03-21T18:46:04.714" v="2486" actId="1076"/>
        <pc:sldMkLst>
          <pc:docMk/>
          <pc:sldMk cId="3180247312" sldId="1931"/>
        </pc:sldMkLst>
        <pc:spChg chg="mod">
          <ac:chgData name="Delker, Collin James" userId="ec581fce-5b2c-479f-b97e-21a1d1658641" providerId="ADAL" clId="{8AD6C3BF-7165-4808-942F-FE2BF7553EC7}" dt="2024-03-21T18:45:19.081" v="2477" actId="20577"/>
          <ac:spMkLst>
            <pc:docMk/>
            <pc:sldMk cId="3180247312" sldId="1931"/>
            <ac:spMk id="4" creationId="{A3AF8BFB-B6D9-4CD2-9454-6ECE96532128}"/>
          </ac:spMkLst>
        </pc:spChg>
        <pc:picChg chg="del mod">
          <ac:chgData name="Delker, Collin James" userId="ec581fce-5b2c-479f-b97e-21a1d1658641" providerId="ADAL" clId="{8AD6C3BF-7165-4808-942F-FE2BF7553EC7}" dt="2024-03-21T18:45:29.175" v="2479" actId="478"/>
          <ac:picMkLst>
            <pc:docMk/>
            <pc:sldMk cId="3180247312" sldId="1931"/>
            <ac:picMk id="5" creationId="{13CAF894-5A3F-4392-894E-00CFF181DFDE}"/>
          </ac:picMkLst>
        </pc:picChg>
        <pc:picChg chg="del">
          <ac:chgData name="Delker, Collin James" userId="ec581fce-5b2c-479f-b97e-21a1d1658641" providerId="ADAL" clId="{8AD6C3BF-7165-4808-942F-FE2BF7553EC7}" dt="2024-03-21T18:45:57.986" v="2483" actId="478"/>
          <ac:picMkLst>
            <pc:docMk/>
            <pc:sldMk cId="3180247312" sldId="1931"/>
            <ac:picMk id="6" creationId="{AE6F5555-4BBD-4754-8A9D-A8F33FADED02}"/>
          </ac:picMkLst>
        </pc:picChg>
        <pc:picChg chg="add mod">
          <ac:chgData name="Delker, Collin James" userId="ec581fce-5b2c-479f-b97e-21a1d1658641" providerId="ADAL" clId="{8AD6C3BF-7165-4808-942F-FE2BF7553EC7}" dt="2024-03-21T18:45:35.044" v="2482" actId="1076"/>
          <ac:picMkLst>
            <pc:docMk/>
            <pc:sldMk cId="3180247312" sldId="1931"/>
            <ac:picMk id="9" creationId="{81DF9853-B68A-BBF1-976C-1D4F9589F455}"/>
          </ac:picMkLst>
        </pc:picChg>
        <pc:picChg chg="add mod">
          <ac:chgData name="Delker, Collin James" userId="ec581fce-5b2c-479f-b97e-21a1d1658641" providerId="ADAL" clId="{8AD6C3BF-7165-4808-942F-FE2BF7553EC7}" dt="2024-03-21T18:46:04.714" v="2486" actId="1076"/>
          <ac:picMkLst>
            <pc:docMk/>
            <pc:sldMk cId="3180247312" sldId="1931"/>
            <ac:picMk id="11" creationId="{F17E276D-A22F-7846-940E-5629CCEADF33}"/>
          </ac:picMkLst>
        </pc:picChg>
      </pc:sldChg>
      <pc:sldChg chg="addSp delSp modSp mod addCm delCm">
        <pc:chgData name="Delker, Collin James" userId="ec581fce-5b2c-479f-b97e-21a1d1658641" providerId="ADAL" clId="{8AD6C3BF-7165-4808-942F-FE2BF7553EC7}" dt="2024-03-21T18:48:36.749" v="2645"/>
        <pc:sldMkLst>
          <pc:docMk/>
          <pc:sldMk cId="3038743473" sldId="1932"/>
        </pc:sldMkLst>
        <pc:spChg chg="mod">
          <ac:chgData name="Delker, Collin James" userId="ec581fce-5b2c-479f-b97e-21a1d1658641" providerId="ADAL" clId="{8AD6C3BF-7165-4808-942F-FE2BF7553EC7}" dt="2024-03-21T18:47:41.989" v="2636" actId="6549"/>
          <ac:spMkLst>
            <pc:docMk/>
            <pc:sldMk cId="3038743473" sldId="1932"/>
            <ac:spMk id="4" creationId="{DA1FA389-B874-420E-A59B-26E5A01A8730}"/>
          </ac:spMkLst>
        </pc:spChg>
        <pc:spChg chg="mod">
          <ac:chgData name="Delker, Collin James" userId="ec581fce-5b2c-479f-b97e-21a1d1658641" providerId="ADAL" clId="{8AD6C3BF-7165-4808-942F-FE2BF7553EC7}" dt="2024-03-21T18:48:30.433" v="2644" actId="6549"/>
          <ac:spMkLst>
            <pc:docMk/>
            <pc:sldMk cId="3038743473" sldId="1932"/>
            <ac:spMk id="6" creationId="{A2617A78-E68A-4EDB-A0F2-2F2044D7F0B6}"/>
          </ac:spMkLst>
        </pc:spChg>
        <pc:picChg chg="del">
          <ac:chgData name="Delker, Collin James" userId="ec581fce-5b2c-479f-b97e-21a1d1658641" providerId="ADAL" clId="{8AD6C3BF-7165-4808-942F-FE2BF7553EC7}" dt="2024-03-21T18:48:18.191" v="2637" actId="478"/>
          <ac:picMkLst>
            <pc:docMk/>
            <pc:sldMk cId="3038743473" sldId="1932"/>
            <ac:picMk id="5" creationId="{77996DEB-3EC6-4632-ADE7-1955FB09BC82}"/>
          </ac:picMkLst>
        </pc:picChg>
        <pc:picChg chg="del">
          <ac:chgData name="Delker, Collin James" userId="ec581fce-5b2c-479f-b97e-21a1d1658641" providerId="ADAL" clId="{8AD6C3BF-7165-4808-942F-FE2BF7553EC7}" dt="2024-03-21T18:46:58.792" v="2495" actId="478"/>
          <ac:picMkLst>
            <pc:docMk/>
            <pc:sldMk cId="3038743473" sldId="1932"/>
            <ac:picMk id="8" creationId="{67E69194-45AD-4EE9-8E9E-8CEECD47DF68}"/>
          </ac:picMkLst>
        </pc:picChg>
        <pc:picChg chg="add mod">
          <ac:chgData name="Delker, Collin James" userId="ec581fce-5b2c-479f-b97e-21a1d1658641" providerId="ADAL" clId="{8AD6C3BF-7165-4808-942F-FE2BF7553EC7}" dt="2024-03-21T18:47:02.678" v="2498" actId="1076"/>
          <ac:picMkLst>
            <pc:docMk/>
            <pc:sldMk cId="3038743473" sldId="1932"/>
            <ac:picMk id="11" creationId="{90F47FC1-5F29-E47F-E6DE-23A298EA7549}"/>
          </ac:picMkLst>
        </pc:picChg>
        <pc:picChg chg="add mod ord">
          <ac:chgData name="Delker, Collin James" userId="ec581fce-5b2c-479f-b97e-21a1d1658641" providerId="ADAL" clId="{8AD6C3BF-7165-4808-942F-FE2BF7553EC7}" dt="2024-03-21T18:48:28.067" v="2642" actId="167"/>
          <ac:picMkLst>
            <pc:docMk/>
            <pc:sldMk cId="3038743473" sldId="1932"/>
            <ac:picMk id="13" creationId="{6875667C-1CE2-E0FB-A750-6FE0E5DF45A1}"/>
          </ac:picMkLst>
        </pc:picChg>
      </pc:sldChg>
      <pc:sldChg chg="addSp delSp modSp mod">
        <pc:chgData name="Delker, Collin James" userId="ec581fce-5b2c-479f-b97e-21a1d1658641" providerId="ADAL" clId="{8AD6C3BF-7165-4808-942F-FE2BF7553EC7}" dt="2024-03-21T18:13:43.526" v="1173" actId="14100"/>
        <pc:sldMkLst>
          <pc:docMk/>
          <pc:sldMk cId="3838463103" sldId="1935"/>
        </pc:sldMkLst>
        <pc:picChg chg="del">
          <ac:chgData name="Delker, Collin James" userId="ec581fce-5b2c-479f-b97e-21a1d1658641" providerId="ADAL" clId="{8AD6C3BF-7165-4808-942F-FE2BF7553EC7}" dt="2024-03-21T18:12:57.312" v="1165" actId="478"/>
          <ac:picMkLst>
            <pc:docMk/>
            <pc:sldMk cId="3838463103" sldId="1935"/>
            <ac:picMk id="5" creationId="{49F23224-A06C-448B-A025-2514A80D19A1}"/>
          </ac:picMkLst>
        </pc:picChg>
        <pc:picChg chg="del">
          <ac:chgData name="Delker, Collin James" userId="ec581fce-5b2c-479f-b97e-21a1d1658641" providerId="ADAL" clId="{8AD6C3BF-7165-4808-942F-FE2BF7553EC7}" dt="2024-03-21T18:13:33.143" v="1169" actId="478"/>
          <ac:picMkLst>
            <pc:docMk/>
            <pc:sldMk cId="3838463103" sldId="1935"/>
            <ac:picMk id="6" creationId="{51C2C2F6-28FC-46D6-AA58-F70ECDC0355C}"/>
          </ac:picMkLst>
        </pc:picChg>
        <pc:picChg chg="add mod">
          <ac:chgData name="Delker, Collin James" userId="ec581fce-5b2c-479f-b97e-21a1d1658641" providerId="ADAL" clId="{8AD6C3BF-7165-4808-942F-FE2BF7553EC7}" dt="2024-03-21T18:13:03.966" v="1168" actId="1076"/>
          <ac:picMkLst>
            <pc:docMk/>
            <pc:sldMk cId="3838463103" sldId="1935"/>
            <ac:picMk id="9" creationId="{9962B9D4-93A0-BB89-FAEB-B06F6809A70F}"/>
          </ac:picMkLst>
        </pc:picChg>
        <pc:picChg chg="add mod">
          <ac:chgData name="Delker, Collin James" userId="ec581fce-5b2c-479f-b97e-21a1d1658641" providerId="ADAL" clId="{8AD6C3BF-7165-4808-942F-FE2BF7553EC7}" dt="2024-03-21T18:13:43.526" v="1173" actId="14100"/>
          <ac:picMkLst>
            <pc:docMk/>
            <pc:sldMk cId="3838463103" sldId="1935"/>
            <ac:picMk id="11" creationId="{F69E04BB-E022-202B-FC03-5F90AE3A4331}"/>
          </ac:picMkLst>
        </pc:picChg>
      </pc:sldChg>
      <pc:sldChg chg="addSp delSp modSp mod addCm delCm">
        <pc:chgData name="Delker, Collin James" userId="ec581fce-5b2c-479f-b97e-21a1d1658641" providerId="ADAL" clId="{8AD6C3BF-7165-4808-942F-FE2BF7553EC7}" dt="2024-03-21T19:00:42.670" v="2692" actId="1076"/>
        <pc:sldMkLst>
          <pc:docMk/>
          <pc:sldMk cId="99895727" sldId="1937"/>
        </pc:sldMkLst>
        <pc:spChg chg="mod">
          <ac:chgData name="Delker, Collin James" userId="ec581fce-5b2c-479f-b97e-21a1d1658641" providerId="ADAL" clId="{8AD6C3BF-7165-4808-942F-FE2BF7553EC7}" dt="2024-03-21T18:19:24.985" v="1482" actId="6549"/>
          <ac:spMkLst>
            <pc:docMk/>
            <pc:sldMk cId="99895727" sldId="1937"/>
            <ac:spMk id="4" creationId="{046298B5-9E42-4F83-A098-BF6A40E203A5}"/>
          </ac:spMkLst>
        </pc:spChg>
        <pc:spChg chg="add mod">
          <ac:chgData name="Delker, Collin James" userId="ec581fce-5b2c-479f-b97e-21a1d1658641" providerId="ADAL" clId="{8AD6C3BF-7165-4808-942F-FE2BF7553EC7}" dt="2024-03-21T19:00:36.781" v="2691" actId="14100"/>
          <ac:spMkLst>
            <pc:docMk/>
            <pc:sldMk cId="99895727" sldId="1937"/>
            <ac:spMk id="18" creationId="{7FAB0722-FA1E-BAC8-1548-6437241EB33A}"/>
          </ac:spMkLst>
        </pc:spChg>
        <pc:picChg chg="del">
          <ac:chgData name="Delker, Collin James" userId="ec581fce-5b2c-479f-b97e-21a1d1658641" providerId="ADAL" clId="{8AD6C3BF-7165-4808-942F-FE2BF7553EC7}" dt="2024-03-21T18:15:41.015" v="1180" actId="478"/>
          <ac:picMkLst>
            <pc:docMk/>
            <pc:sldMk cId="99895727" sldId="1937"/>
            <ac:picMk id="5" creationId="{84A4BB66-708D-46A1-AA66-1474AF2405CC}"/>
          </ac:picMkLst>
        </pc:picChg>
        <pc:picChg chg="del">
          <ac:chgData name="Delker, Collin James" userId="ec581fce-5b2c-479f-b97e-21a1d1658641" providerId="ADAL" clId="{8AD6C3BF-7165-4808-942F-FE2BF7553EC7}" dt="2024-03-21T18:17:08.527" v="1333" actId="478"/>
          <ac:picMkLst>
            <pc:docMk/>
            <pc:sldMk cId="99895727" sldId="1937"/>
            <ac:picMk id="6" creationId="{0F7CE216-482F-42FC-91E1-9AA3EF54BF70}"/>
          </ac:picMkLst>
        </pc:picChg>
        <pc:picChg chg="del">
          <ac:chgData name="Delker, Collin James" userId="ec581fce-5b2c-479f-b97e-21a1d1658641" providerId="ADAL" clId="{8AD6C3BF-7165-4808-942F-FE2BF7553EC7}" dt="2024-03-21T18:17:10.836" v="1334" actId="478"/>
          <ac:picMkLst>
            <pc:docMk/>
            <pc:sldMk cId="99895727" sldId="1937"/>
            <ac:picMk id="7" creationId="{08F19FA4-A563-47BB-8D57-0F2847C94C9E}"/>
          </ac:picMkLst>
        </pc:picChg>
        <pc:picChg chg="add mod">
          <ac:chgData name="Delker, Collin James" userId="ec581fce-5b2c-479f-b97e-21a1d1658641" providerId="ADAL" clId="{8AD6C3BF-7165-4808-942F-FE2BF7553EC7}" dt="2024-03-21T18:18:43.686" v="1438" actId="1076"/>
          <ac:picMkLst>
            <pc:docMk/>
            <pc:sldMk cId="99895727" sldId="1937"/>
            <ac:picMk id="11" creationId="{09F18E79-3FFB-E796-737F-ACFDCDB73055}"/>
          </ac:picMkLst>
        </pc:picChg>
        <pc:picChg chg="add mod">
          <ac:chgData name="Delker, Collin James" userId="ec581fce-5b2c-479f-b97e-21a1d1658641" providerId="ADAL" clId="{8AD6C3BF-7165-4808-942F-FE2BF7553EC7}" dt="2024-03-21T18:18:43.686" v="1438" actId="1076"/>
          <ac:picMkLst>
            <pc:docMk/>
            <pc:sldMk cId="99895727" sldId="1937"/>
            <ac:picMk id="13" creationId="{2CD49080-940D-E815-6CEE-A5C8824AF336}"/>
          </ac:picMkLst>
        </pc:picChg>
        <pc:picChg chg="add mod">
          <ac:chgData name="Delker, Collin James" userId="ec581fce-5b2c-479f-b97e-21a1d1658641" providerId="ADAL" clId="{8AD6C3BF-7165-4808-942F-FE2BF7553EC7}" dt="2024-03-21T19:00:42.670" v="2692" actId="1076"/>
          <ac:picMkLst>
            <pc:docMk/>
            <pc:sldMk cId="99895727" sldId="1937"/>
            <ac:picMk id="15" creationId="{D59D41C7-C000-B6A2-E0BE-DAE00B39845C}"/>
          </ac:picMkLst>
        </pc:picChg>
        <pc:cxnChg chg="add mod">
          <ac:chgData name="Delker, Collin James" userId="ec581fce-5b2c-479f-b97e-21a1d1658641" providerId="ADAL" clId="{8AD6C3BF-7165-4808-942F-FE2BF7553EC7}" dt="2024-03-21T18:18:43.686" v="1438" actId="1076"/>
          <ac:cxnSpMkLst>
            <pc:docMk/>
            <pc:sldMk cId="99895727" sldId="1937"/>
            <ac:cxnSpMk id="16" creationId="{ED99B5F7-5CBD-FFC5-F175-9E5980CBEFF6}"/>
          </ac:cxnSpMkLst>
        </pc:cxnChg>
      </pc:sldChg>
      <pc:sldChg chg="addSp delSp modSp mod">
        <pc:chgData name="Delker, Collin James" userId="ec581fce-5b2c-479f-b97e-21a1d1658641" providerId="ADAL" clId="{8AD6C3BF-7165-4808-942F-FE2BF7553EC7}" dt="2024-03-21T18:22:59.102" v="1601" actId="478"/>
        <pc:sldMkLst>
          <pc:docMk/>
          <pc:sldMk cId="2361940633" sldId="1938"/>
        </pc:sldMkLst>
        <pc:picChg chg="add del">
          <ac:chgData name="Delker, Collin James" userId="ec581fce-5b2c-479f-b97e-21a1d1658641" providerId="ADAL" clId="{8AD6C3BF-7165-4808-942F-FE2BF7553EC7}" dt="2024-03-21T18:22:59.102" v="1601" actId="478"/>
          <ac:picMkLst>
            <pc:docMk/>
            <pc:sldMk cId="2361940633" sldId="1938"/>
            <ac:picMk id="5" creationId="{E3ACB6B3-424D-4AED-A0A8-423DE337B9A3}"/>
          </ac:picMkLst>
        </pc:picChg>
        <pc:picChg chg="add del mod">
          <ac:chgData name="Delker, Collin James" userId="ec581fce-5b2c-479f-b97e-21a1d1658641" providerId="ADAL" clId="{8AD6C3BF-7165-4808-942F-FE2BF7553EC7}" dt="2024-03-21T18:22:58.710" v="1600" actId="22"/>
          <ac:picMkLst>
            <pc:docMk/>
            <pc:sldMk cId="2361940633" sldId="1938"/>
            <ac:picMk id="6" creationId="{516C0340-4FA1-7221-045F-15113A09FCDF}"/>
          </ac:picMkLst>
        </pc:picChg>
      </pc:sldChg>
      <pc:sldChg chg="addSp delSp modSp mod">
        <pc:chgData name="Delker, Collin James" userId="ec581fce-5b2c-479f-b97e-21a1d1658641" providerId="ADAL" clId="{8AD6C3BF-7165-4808-942F-FE2BF7553EC7}" dt="2024-03-21T16:37:23.896" v="150" actId="1076"/>
        <pc:sldMkLst>
          <pc:docMk/>
          <pc:sldMk cId="682279116" sldId="1942"/>
        </pc:sldMkLst>
        <pc:picChg chg="del">
          <ac:chgData name="Delker, Collin James" userId="ec581fce-5b2c-479f-b97e-21a1d1658641" providerId="ADAL" clId="{8AD6C3BF-7165-4808-942F-FE2BF7553EC7}" dt="2024-03-21T16:36:48.576" v="141" actId="478"/>
          <ac:picMkLst>
            <pc:docMk/>
            <pc:sldMk cId="682279116" sldId="1942"/>
            <ac:picMk id="5" creationId="{3926E045-CDA8-48F4-93ED-CB6049E1FB8A}"/>
          </ac:picMkLst>
        </pc:picChg>
        <pc:picChg chg="del">
          <ac:chgData name="Delker, Collin James" userId="ec581fce-5b2c-479f-b97e-21a1d1658641" providerId="ADAL" clId="{8AD6C3BF-7165-4808-942F-FE2BF7553EC7}" dt="2024-03-21T16:37:12.967" v="145" actId="478"/>
          <ac:picMkLst>
            <pc:docMk/>
            <pc:sldMk cId="682279116" sldId="1942"/>
            <ac:picMk id="6" creationId="{D2E5BA99-3044-483C-BA51-05596514C316}"/>
          </ac:picMkLst>
        </pc:picChg>
        <pc:picChg chg="add mod">
          <ac:chgData name="Delker, Collin James" userId="ec581fce-5b2c-479f-b97e-21a1d1658641" providerId="ADAL" clId="{8AD6C3BF-7165-4808-942F-FE2BF7553EC7}" dt="2024-03-21T16:37:23.896" v="150" actId="1076"/>
          <ac:picMkLst>
            <pc:docMk/>
            <pc:sldMk cId="682279116" sldId="1942"/>
            <ac:picMk id="8" creationId="{A18C2051-1BBF-250E-127D-2B0289CFDDBC}"/>
          </ac:picMkLst>
        </pc:picChg>
        <pc:picChg chg="add mod">
          <ac:chgData name="Delker, Collin James" userId="ec581fce-5b2c-479f-b97e-21a1d1658641" providerId="ADAL" clId="{8AD6C3BF-7165-4808-942F-FE2BF7553EC7}" dt="2024-03-21T16:37:18.783" v="148" actId="1076"/>
          <ac:picMkLst>
            <pc:docMk/>
            <pc:sldMk cId="682279116" sldId="1942"/>
            <ac:picMk id="10" creationId="{15D654C8-423D-F37A-9F75-25F3B4F78E10}"/>
          </ac:picMkLst>
        </pc:picChg>
      </pc:sldChg>
      <pc:sldChg chg="addSp delSp modSp mod">
        <pc:chgData name="Delker, Collin James" userId="ec581fce-5b2c-479f-b97e-21a1d1658641" providerId="ADAL" clId="{8AD6C3BF-7165-4808-942F-FE2BF7553EC7}" dt="2024-03-21T16:30:14.706" v="122" actId="1076"/>
        <pc:sldMkLst>
          <pc:docMk/>
          <pc:sldMk cId="4290041575" sldId="1945"/>
        </pc:sldMkLst>
        <pc:picChg chg="del">
          <ac:chgData name="Delker, Collin James" userId="ec581fce-5b2c-479f-b97e-21a1d1658641" providerId="ADAL" clId="{8AD6C3BF-7165-4808-942F-FE2BF7553EC7}" dt="2024-03-21T16:30:06.823" v="119" actId="478"/>
          <ac:picMkLst>
            <pc:docMk/>
            <pc:sldMk cId="4290041575" sldId="1945"/>
            <ac:picMk id="7" creationId="{A36BE764-DA74-4412-AB0C-8C5069C2C9AB}"/>
          </ac:picMkLst>
        </pc:picChg>
        <pc:picChg chg="add mod">
          <ac:chgData name="Delker, Collin James" userId="ec581fce-5b2c-479f-b97e-21a1d1658641" providerId="ADAL" clId="{8AD6C3BF-7165-4808-942F-FE2BF7553EC7}" dt="2024-03-21T16:30:14.706" v="122" actId="1076"/>
          <ac:picMkLst>
            <pc:docMk/>
            <pc:sldMk cId="4290041575" sldId="1945"/>
            <ac:picMk id="9" creationId="{06E39673-2AAB-5B45-AEB3-48A62FEDE423}"/>
          </ac:picMkLst>
        </pc:picChg>
      </pc:sldChg>
      <pc:sldChg chg="addSp delSp modSp mod">
        <pc:chgData name="Delker, Collin James" userId="ec581fce-5b2c-479f-b97e-21a1d1658641" providerId="ADAL" clId="{8AD6C3BF-7165-4808-942F-FE2BF7553EC7}" dt="2024-03-21T16:31:52.187" v="128" actId="1076"/>
        <pc:sldMkLst>
          <pc:docMk/>
          <pc:sldMk cId="1481890621" sldId="1947"/>
        </pc:sldMkLst>
        <pc:spChg chg="del">
          <ac:chgData name="Delker, Collin James" userId="ec581fce-5b2c-479f-b97e-21a1d1658641" providerId="ADAL" clId="{8AD6C3BF-7165-4808-942F-FE2BF7553EC7}" dt="2024-03-21T16:31:12.992" v="123" actId="478"/>
          <ac:spMkLst>
            <pc:docMk/>
            <pc:sldMk cId="1481890621" sldId="1947"/>
            <ac:spMk id="4" creationId="{951D5314-5507-415C-87A7-1F11C5F5C501}"/>
          </ac:spMkLst>
        </pc:spChg>
        <pc:picChg chg="del">
          <ac:chgData name="Delker, Collin James" userId="ec581fce-5b2c-479f-b97e-21a1d1658641" providerId="ADAL" clId="{8AD6C3BF-7165-4808-942F-FE2BF7553EC7}" dt="2024-03-21T16:31:43.455" v="125" actId="478"/>
          <ac:picMkLst>
            <pc:docMk/>
            <pc:sldMk cId="1481890621" sldId="1947"/>
            <ac:picMk id="6" creationId="{212B5253-6F9D-492B-A5CC-854F926F6DD2}"/>
          </ac:picMkLst>
        </pc:picChg>
        <pc:picChg chg="add mod">
          <ac:chgData name="Delker, Collin James" userId="ec581fce-5b2c-479f-b97e-21a1d1658641" providerId="ADAL" clId="{8AD6C3BF-7165-4808-942F-FE2BF7553EC7}" dt="2024-03-21T16:31:52.187" v="128" actId="1076"/>
          <ac:picMkLst>
            <pc:docMk/>
            <pc:sldMk cId="1481890621" sldId="1947"/>
            <ac:picMk id="8" creationId="{532CB3C7-2C86-0A4A-440C-12D8290F2AC2}"/>
          </ac:picMkLst>
        </pc:picChg>
        <pc:cxnChg chg="del">
          <ac:chgData name="Delker, Collin James" userId="ec581fce-5b2c-479f-b97e-21a1d1658641" providerId="ADAL" clId="{8AD6C3BF-7165-4808-942F-FE2BF7553EC7}" dt="2024-03-21T16:31:14.018" v="124" actId="478"/>
          <ac:cxnSpMkLst>
            <pc:docMk/>
            <pc:sldMk cId="1481890621" sldId="1947"/>
            <ac:cxnSpMk id="7" creationId="{1F699899-4285-42E7-BFE6-F14F130C9C97}"/>
          </ac:cxnSpMkLst>
        </pc:cxnChg>
      </pc:sldChg>
      <pc:sldChg chg="addSp delSp modSp mod">
        <pc:chgData name="Delker, Collin James" userId="ec581fce-5b2c-479f-b97e-21a1d1658641" providerId="ADAL" clId="{8AD6C3BF-7165-4808-942F-FE2BF7553EC7}" dt="2024-03-21T16:33:17.216" v="140" actId="1076"/>
        <pc:sldMkLst>
          <pc:docMk/>
          <pc:sldMk cId="3126835541" sldId="1948"/>
        </pc:sldMkLst>
        <pc:picChg chg="add mod">
          <ac:chgData name="Delker, Collin James" userId="ec581fce-5b2c-479f-b97e-21a1d1658641" providerId="ADAL" clId="{8AD6C3BF-7165-4808-942F-FE2BF7553EC7}" dt="2024-03-21T16:32:41.993" v="133" actId="14100"/>
          <ac:picMkLst>
            <pc:docMk/>
            <pc:sldMk cId="3126835541" sldId="1948"/>
            <ac:picMk id="5" creationId="{C07E8EE0-4438-7225-06A2-CE03341FB70B}"/>
          </ac:picMkLst>
        </pc:picChg>
        <pc:picChg chg="del">
          <ac:chgData name="Delker, Collin James" userId="ec581fce-5b2c-479f-b97e-21a1d1658641" providerId="ADAL" clId="{8AD6C3BF-7165-4808-942F-FE2BF7553EC7}" dt="2024-03-21T16:32:31.799" v="129" actId="478"/>
          <ac:picMkLst>
            <pc:docMk/>
            <pc:sldMk cId="3126835541" sldId="1948"/>
            <ac:picMk id="7" creationId="{7C149802-C621-4CBA-8888-42033C56FE28}"/>
          </ac:picMkLst>
        </pc:picChg>
        <pc:picChg chg="add mod">
          <ac:chgData name="Delker, Collin James" userId="ec581fce-5b2c-479f-b97e-21a1d1658641" providerId="ADAL" clId="{8AD6C3BF-7165-4808-942F-FE2BF7553EC7}" dt="2024-03-21T16:33:17.216" v="140" actId="1076"/>
          <ac:picMkLst>
            <pc:docMk/>
            <pc:sldMk cId="3126835541" sldId="1948"/>
            <ac:picMk id="9" creationId="{5099F945-4D1B-2B31-CFE9-BF928EBB3B79}"/>
          </ac:picMkLst>
        </pc:picChg>
        <pc:picChg chg="del">
          <ac:chgData name="Delker, Collin James" userId="ec581fce-5b2c-479f-b97e-21a1d1658641" providerId="ADAL" clId="{8AD6C3BF-7165-4808-942F-FE2BF7553EC7}" dt="2024-03-21T16:32:58.175" v="134" actId="478"/>
          <ac:picMkLst>
            <pc:docMk/>
            <pc:sldMk cId="3126835541" sldId="1948"/>
            <ac:picMk id="10" creationId="{151C62E6-8F1D-4008-B25B-A2197D5CE396}"/>
          </ac:picMkLst>
        </pc:picChg>
      </pc:sldChg>
      <pc:sldChg chg="addSp delSp modSp mod">
        <pc:chgData name="Delker, Collin James" userId="ec581fce-5b2c-479f-b97e-21a1d1658641" providerId="ADAL" clId="{8AD6C3BF-7165-4808-942F-FE2BF7553EC7}" dt="2024-03-21T16:51:21.001" v="215" actId="14100"/>
        <pc:sldMkLst>
          <pc:docMk/>
          <pc:sldMk cId="327427858" sldId="1951"/>
        </pc:sldMkLst>
        <pc:picChg chg="del">
          <ac:chgData name="Delker, Collin James" userId="ec581fce-5b2c-479f-b97e-21a1d1658641" providerId="ADAL" clId="{8AD6C3BF-7165-4808-942F-FE2BF7553EC7}" dt="2024-03-21T16:51:04.404" v="208" actId="478"/>
          <ac:picMkLst>
            <pc:docMk/>
            <pc:sldMk cId="327427858" sldId="1951"/>
            <ac:picMk id="6" creationId="{1387A5B7-8206-4548-8824-2CD1E4B39AC4}"/>
          </ac:picMkLst>
        </pc:picChg>
        <pc:picChg chg="add mod ord">
          <ac:chgData name="Delker, Collin James" userId="ec581fce-5b2c-479f-b97e-21a1d1658641" providerId="ADAL" clId="{8AD6C3BF-7165-4808-942F-FE2BF7553EC7}" dt="2024-03-21T16:51:13.227" v="213" actId="1076"/>
          <ac:picMkLst>
            <pc:docMk/>
            <pc:sldMk cId="327427858" sldId="1951"/>
            <ac:picMk id="12" creationId="{88A4AFFE-BCBB-77F4-9A0D-9BF9D7FE1180}"/>
          </ac:picMkLst>
        </pc:picChg>
        <pc:cxnChg chg="mod">
          <ac:chgData name="Delker, Collin James" userId="ec581fce-5b2c-479f-b97e-21a1d1658641" providerId="ADAL" clId="{8AD6C3BF-7165-4808-942F-FE2BF7553EC7}" dt="2024-03-21T16:51:21.001" v="215" actId="14100"/>
          <ac:cxnSpMkLst>
            <pc:docMk/>
            <pc:sldMk cId="327427858" sldId="1951"/>
            <ac:cxnSpMk id="9" creationId="{5D19AC8A-848E-41DD-A8AF-4B8DC36C99DA}"/>
          </ac:cxnSpMkLst>
        </pc:cxnChg>
      </pc:sldChg>
      <pc:sldChg chg="addSp delSp modSp mod">
        <pc:chgData name="Delker, Collin James" userId="ec581fce-5b2c-479f-b97e-21a1d1658641" providerId="ADAL" clId="{8AD6C3BF-7165-4808-942F-FE2BF7553EC7}" dt="2024-03-21T16:52:16.932" v="219" actId="1076"/>
        <pc:sldMkLst>
          <pc:docMk/>
          <pc:sldMk cId="3651362828" sldId="1952"/>
        </pc:sldMkLst>
        <pc:picChg chg="del">
          <ac:chgData name="Delker, Collin James" userId="ec581fce-5b2c-479f-b97e-21a1d1658641" providerId="ADAL" clId="{8AD6C3BF-7165-4808-942F-FE2BF7553EC7}" dt="2024-03-21T16:52:11.326" v="216" actId="478"/>
          <ac:picMkLst>
            <pc:docMk/>
            <pc:sldMk cId="3651362828" sldId="1952"/>
            <ac:picMk id="5" creationId="{4484028E-96EE-4E1B-9C5C-987CD06A723F}"/>
          </ac:picMkLst>
        </pc:picChg>
        <pc:picChg chg="add mod">
          <ac:chgData name="Delker, Collin James" userId="ec581fce-5b2c-479f-b97e-21a1d1658641" providerId="ADAL" clId="{8AD6C3BF-7165-4808-942F-FE2BF7553EC7}" dt="2024-03-21T16:52:16.932" v="219" actId="1076"/>
          <ac:picMkLst>
            <pc:docMk/>
            <pc:sldMk cId="3651362828" sldId="1952"/>
            <ac:picMk id="6" creationId="{A662FABE-31EB-9F30-8A4B-0B3DA58AF96C}"/>
          </ac:picMkLst>
        </pc:picChg>
      </pc:sldChg>
      <pc:sldChg chg="addSp delSp modSp mod">
        <pc:chgData name="Delker, Collin James" userId="ec581fce-5b2c-479f-b97e-21a1d1658641" providerId="ADAL" clId="{8AD6C3BF-7165-4808-942F-FE2BF7553EC7}" dt="2024-03-21T16:43:56.730" v="193" actId="1076"/>
        <pc:sldMkLst>
          <pc:docMk/>
          <pc:sldMk cId="746753048" sldId="1954"/>
        </pc:sldMkLst>
        <pc:picChg chg="add mod">
          <ac:chgData name="Delker, Collin James" userId="ec581fce-5b2c-479f-b97e-21a1d1658641" providerId="ADAL" clId="{8AD6C3BF-7165-4808-942F-FE2BF7553EC7}" dt="2024-03-21T16:43:56.730" v="193" actId="1076"/>
          <ac:picMkLst>
            <pc:docMk/>
            <pc:sldMk cId="746753048" sldId="1954"/>
            <ac:picMk id="4" creationId="{26FC21DC-B120-5E16-6FC3-7D550BF21F97}"/>
          </ac:picMkLst>
        </pc:picChg>
        <pc:picChg chg="del">
          <ac:chgData name="Delker, Collin James" userId="ec581fce-5b2c-479f-b97e-21a1d1658641" providerId="ADAL" clId="{8AD6C3BF-7165-4808-942F-FE2BF7553EC7}" dt="2024-03-21T16:43:49.283" v="190" actId="478"/>
          <ac:picMkLst>
            <pc:docMk/>
            <pc:sldMk cId="746753048" sldId="1954"/>
            <ac:picMk id="5" creationId="{197CE645-4DF5-4819-9B54-048C4BE29B23}"/>
          </ac:picMkLst>
        </pc:picChg>
      </pc:sldChg>
      <pc:sldChg chg="addSp delSp modSp mod addCm delCm">
        <pc:chgData name="Delker, Collin James" userId="ec581fce-5b2c-479f-b97e-21a1d1658641" providerId="ADAL" clId="{8AD6C3BF-7165-4808-942F-FE2BF7553EC7}" dt="2024-03-21T19:01:37.693" v="2698" actId="1076"/>
        <pc:sldMkLst>
          <pc:docMk/>
          <pc:sldMk cId="2773015597" sldId="1955"/>
        </pc:sldMkLst>
        <pc:spChg chg="mod">
          <ac:chgData name="Delker, Collin James" userId="ec581fce-5b2c-479f-b97e-21a1d1658641" providerId="ADAL" clId="{8AD6C3BF-7165-4808-942F-FE2BF7553EC7}" dt="2024-03-21T18:30:03.070" v="2092" actId="20577"/>
          <ac:spMkLst>
            <pc:docMk/>
            <pc:sldMk cId="2773015597" sldId="1955"/>
            <ac:spMk id="4" creationId="{7DA222B1-1E20-4F5D-8E25-058B27D73AD4}"/>
          </ac:spMkLst>
        </pc:spChg>
        <pc:picChg chg="del">
          <ac:chgData name="Delker, Collin James" userId="ec581fce-5b2c-479f-b97e-21a1d1658641" providerId="ADAL" clId="{8AD6C3BF-7165-4808-942F-FE2BF7553EC7}" dt="2024-03-21T18:30:54.967" v="2094" actId="478"/>
          <ac:picMkLst>
            <pc:docMk/>
            <pc:sldMk cId="2773015597" sldId="1955"/>
            <ac:picMk id="5" creationId="{BD020377-F7D9-490A-B4D8-C3F25DC4B9E9}"/>
          </ac:picMkLst>
        </pc:picChg>
        <pc:picChg chg="add mod">
          <ac:chgData name="Delker, Collin James" userId="ec581fce-5b2c-479f-b97e-21a1d1658641" providerId="ADAL" clId="{8AD6C3BF-7165-4808-942F-FE2BF7553EC7}" dt="2024-03-21T19:01:37.693" v="2698" actId="1076"/>
          <ac:picMkLst>
            <pc:docMk/>
            <pc:sldMk cId="2773015597" sldId="1955"/>
            <ac:picMk id="8" creationId="{74A95C75-7C51-7752-F985-73913C386B57}"/>
          </ac:picMkLst>
        </pc:picChg>
        <pc:picChg chg="add mod">
          <ac:chgData name="Delker, Collin James" userId="ec581fce-5b2c-479f-b97e-21a1d1658641" providerId="ADAL" clId="{8AD6C3BF-7165-4808-942F-FE2BF7553EC7}" dt="2024-03-21T18:31:01.010" v="2097" actId="1076"/>
          <ac:picMkLst>
            <pc:docMk/>
            <pc:sldMk cId="2773015597" sldId="1955"/>
            <ac:picMk id="10" creationId="{E53FC54E-C33E-7520-6ED6-F7F75E2C44D3}"/>
          </ac:picMkLst>
        </pc:picChg>
        <pc:cxnChg chg="del">
          <ac:chgData name="Delker, Collin James" userId="ec581fce-5b2c-479f-b97e-21a1d1658641" providerId="ADAL" clId="{8AD6C3BF-7165-4808-942F-FE2BF7553EC7}" dt="2024-03-21T19:01:34.241" v="2697" actId="478"/>
          <ac:cxnSpMkLst>
            <pc:docMk/>
            <pc:sldMk cId="2773015597" sldId="1955"/>
            <ac:cxnSpMk id="7" creationId="{F6CD3EC6-3270-4D31-B277-E1D5B97D599F}"/>
          </ac:cxnSpMkLst>
        </pc:cxnChg>
      </pc:sldChg>
      <pc:sldChg chg="addSp delSp modSp mod">
        <pc:chgData name="Delker, Collin James" userId="ec581fce-5b2c-479f-b97e-21a1d1658641" providerId="ADAL" clId="{8AD6C3BF-7165-4808-942F-FE2BF7553EC7}" dt="2024-03-21T16:00:04.453" v="58" actId="1076"/>
        <pc:sldMkLst>
          <pc:docMk/>
          <pc:sldMk cId="3998890295" sldId="1958"/>
        </pc:sldMkLst>
        <pc:picChg chg="add mod">
          <ac:chgData name="Delker, Collin James" userId="ec581fce-5b2c-479f-b97e-21a1d1658641" providerId="ADAL" clId="{8AD6C3BF-7165-4808-942F-FE2BF7553EC7}" dt="2024-03-21T15:59:40.330" v="55" actId="554"/>
          <ac:picMkLst>
            <pc:docMk/>
            <pc:sldMk cId="3998890295" sldId="1958"/>
            <ac:picMk id="5" creationId="{EFDC6994-0596-A2A9-E3EE-2639D6267327}"/>
          </ac:picMkLst>
        </pc:picChg>
        <pc:picChg chg="del">
          <ac:chgData name="Delker, Collin James" userId="ec581fce-5b2c-479f-b97e-21a1d1658641" providerId="ADAL" clId="{8AD6C3BF-7165-4808-942F-FE2BF7553EC7}" dt="2024-03-21T15:55:12.339" v="14" actId="478"/>
          <ac:picMkLst>
            <pc:docMk/>
            <pc:sldMk cId="3998890295" sldId="1958"/>
            <ac:picMk id="6" creationId="{E4799410-76E6-4B04-BC3E-1BB783710733}"/>
          </ac:picMkLst>
        </pc:picChg>
        <pc:picChg chg="del">
          <ac:chgData name="Delker, Collin James" userId="ec581fce-5b2c-479f-b97e-21a1d1658641" providerId="ADAL" clId="{8AD6C3BF-7165-4808-942F-FE2BF7553EC7}" dt="2024-03-21T15:55:46.616" v="20" actId="478"/>
          <ac:picMkLst>
            <pc:docMk/>
            <pc:sldMk cId="3998890295" sldId="1958"/>
            <ac:picMk id="8" creationId="{4CBF1CDE-918E-46CF-96B0-542E7B48D56F}"/>
          </ac:picMkLst>
        </pc:picChg>
        <pc:picChg chg="add mod">
          <ac:chgData name="Delker, Collin James" userId="ec581fce-5b2c-479f-b97e-21a1d1658641" providerId="ADAL" clId="{8AD6C3BF-7165-4808-942F-FE2BF7553EC7}" dt="2024-03-21T15:59:40.330" v="55" actId="554"/>
          <ac:picMkLst>
            <pc:docMk/>
            <pc:sldMk cId="3998890295" sldId="1958"/>
            <ac:picMk id="9" creationId="{49EA5EEE-8D12-3E3E-4989-5BE21F538BC5}"/>
          </ac:picMkLst>
        </pc:picChg>
        <pc:picChg chg="del">
          <ac:chgData name="Delker, Collin James" userId="ec581fce-5b2c-479f-b97e-21a1d1658641" providerId="ADAL" clId="{8AD6C3BF-7165-4808-942F-FE2BF7553EC7}" dt="2024-03-21T15:56:39.202" v="31" actId="478"/>
          <ac:picMkLst>
            <pc:docMk/>
            <pc:sldMk cId="3998890295" sldId="1958"/>
            <ac:picMk id="10" creationId="{5A3C76E0-6854-405B-93E6-11B2951C8F14}"/>
          </ac:picMkLst>
        </pc:picChg>
        <pc:picChg chg="del">
          <ac:chgData name="Delker, Collin James" userId="ec581fce-5b2c-479f-b97e-21a1d1658641" providerId="ADAL" clId="{8AD6C3BF-7165-4808-942F-FE2BF7553EC7}" dt="2024-03-21T15:57:21.024" v="37" actId="478"/>
          <ac:picMkLst>
            <pc:docMk/>
            <pc:sldMk cId="3998890295" sldId="1958"/>
            <ac:picMk id="12" creationId="{50EBBCA4-F88D-487F-B91F-59E317F93760}"/>
          </ac:picMkLst>
        </pc:picChg>
        <pc:picChg chg="add mod">
          <ac:chgData name="Delker, Collin James" userId="ec581fce-5b2c-479f-b97e-21a1d1658641" providerId="ADAL" clId="{8AD6C3BF-7165-4808-942F-FE2BF7553EC7}" dt="2024-03-21T15:59:40.330" v="55" actId="554"/>
          <ac:picMkLst>
            <pc:docMk/>
            <pc:sldMk cId="3998890295" sldId="1958"/>
            <ac:picMk id="13" creationId="{3016450D-E543-3883-E054-92B9E6E19527}"/>
          </ac:picMkLst>
        </pc:picChg>
        <pc:picChg chg="del">
          <ac:chgData name="Delker, Collin James" userId="ec581fce-5b2c-479f-b97e-21a1d1658641" providerId="ADAL" clId="{8AD6C3BF-7165-4808-942F-FE2BF7553EC7}" dt="2024-03-21T15:58:23.168" v="41" actId="478"/>
          <ac:picMkLst>
            <pc:docMk/>
            <pc:sldMk cId="3998890295" sldId="1958"/>
            <ac:picMk id="14" creationId="{5B28E42B-08F8-41AC-A31B-0D55AE9380C9}"/>
          </ac:picMkLst>
        </pc:picChg>
        <pc:picChg chg="del">
          <ac:chgData name="Delker, Collin James" userId="ec581fce-5b2c-479f-b97e-21a1d1658641" providerId="ADAL" clId="{8AD6C3BF-7165-4808-942F-FE2BF7553EC7}" dt="2024-03-21T15:58:40.736" v="45" actId="478"/>
          <ac:picMkLst>
            <pc:docMk/>
            <pc:sldMk cId="3998890295" sldId="1958"/>
            <ac:picMk id="16" creationId="{DD58FA90-A642-433E-8982-71BEFF33B65E}"/>
          </ac:picMkLst>
        </pc:picChg>
        <pc:picChg chg="add mod">
          <ac:chgData name="Delker, Collin James" userId="ec581fce-5b2c-479f-b97e-21a1d1658641" providerId="ADAL" clId="{8AD6C3BF-7165-4808-942F-FE2BF7553EC7}" dt="2024-03-21T16:00:04.453" v="58" actId="1076"/>
          <ac:picMkLst>
            <pc:docMk/>
            <pc:sldMk cId="3998890295" sldId="1958"/>
            <ac:picMk id="17" creationId="{207CE553-43AE-5572-EAD4-8F257F6DB163}"/>
          </ac:picMkLst>
        </pc:picChg>
        <pc:picChg chg="add mod">
          <ac:chgData name="Delker, Collin James" userId="ec581fce-5b2c-479f-b97e-21a1d1658641" providerId="ADAL" clId="{8AD6C3BF-7165-4808-942F-FE2BF7553EC7}" dt="2024-03-21T16:00:04.453" v="58" actId="1076"/>
          <ac:picMkLst>
            <pc:docMk/>
            <pc:sldMk cId="3998890295" sldId="1958"/>
            <ac:picMk id="23" creationId="{D8A855AF-4CC6-1BD6-BFE1-50881907E263}"/>
          </ac:picMkLst>
        </pc:picChg>
        <pc:picChg chg="add mod">
          <ac:chgData name="Delker, Collin James" userId="ec581fce-5b2c-479f-b97e-21a1d1658641" providerId="ADAL" clId="{8AD6C3BF-7165-4808-942F-FE2BF7553EC7}" dt="2024-03-21T16:00:04.453" v="58" actId="1076"/>
          <ac:picMkLst>
            <pc:docMk/>
            <pc:sldMk cId="3998890295" sldId="1958"/>
            <ac:picMk id="33" creationId="{D3A7B1E9-E6B8-1108-2CB9-3097178F3494}"/>
          </ac:picMkLst>
        </pc:picChg>
      </pc:sldChg>
      <pc:sldChg chg="del">
        <pc:chgData name="Delker, Collin James" userId="ec581fce-5b2c-479f-b97e-21a1d1658641" providerId="ADAL" clId="{8AD6C3BF-7165-4808-942F-FE2BF7553EC7}" dt="2024-03-21T18:43:16.154" v="2404" actId="2696"/>
        <pc:sldMkLst>
          <pc:docMk/>
          <pc:sldMk cId="327904524" sldId="1959"/>
        </pc:sldMkLst>
      </pc:sldChg>
      <pc:sldChg chg="del">
        <pc:chgData name="Delker, Collin James" userId="ec581fce-5b2c-479f-b97e-21a1d1658641" providerId="ADAL" clId="{8AD6C3BF-7165-4808-942F-FE2BF7553EC7}" dt="2024-02-13T22:05:51.358" v="0" actId="47"/>
        <pc:sldMkLst>
          <pc:docMk/>
          <pc:sldMk cId="912438429" sldId="1961"/>
        </pc:sldMkLst>
      </pc:sldChg>
      <pc:sldChg chg="addSp delSp modSp add mod">
        <pc:chgData name="Delker, Collin James" userId="ec581fce-5b2c-479f-b97e-21a1d1658641" providerId="ADAL" clId="{8AD6C3BF-7165-4808-942F-FE2BF7553EC7}" dt="2024-03-21T17:34:32.787" v="554" actId="1076"/>
        <pc:sldMkLst>
          <pc:docMk/>
          <pc:sldMk cId="1858881915" sldId="1961"/>
        </pc:sldMkLst>
        <pc:spChg chg="mod">
          <ac:chgData name="Delker, Collin James" userId="ec581fce-5b2c-479f-b97e-21a1d1658641" providerId="ADAL" clId="{8AD6C3BF-7165-4808-942F-FE2BF7553EC7}" dt="2024-03-21T17:33:21.794" v="545" actId="113"/>
          <ac:spMkLst>
            <pc:docMk/>
            <pc:sldMk cId="1858881915" sldId="1961"/>
            <ac:spMk id="4" creationId="{3C82952A-533C-414D-B18F-5197215D8B24}"/>
          </ac:spMkLst>
        </pc:spChg>
        <pc:spChg chg="add mod">
          <ac:chgData name="Delker, Collin James" userId="ec581fce-5b2c-479f-b97e-21a1d1658641" providerId="ADAL" clId="{8AD6C3BF-7165-4808-942F-FE2BF7553EC7}" dt="2024-03-21T17:34:29.838" v="553" actId="14100"/>
          <ac:spMkLst>
            <pc:docMk/>
            <pc:sldMk cId="1858881915" sldId="1961"/>
            <ac:spMk id="10" creationId="{D33DAC92-0793-1D2C-7F89-875D9739C27E}"/>
          </ac:spMkLst>
        </pc:spChg>
        <pc:picChg chg="add mod">
          <ac:chgData name="Delker, Collin James" userId="ec581fce-5b2c-479f-b97e-21a1d1658641" providerId="ADAL" clId="{8AD6C3BF-7165-4808-942F-FE2BF7553EC7}" dt="2024-03-21T17:34:32.787" v="554" actId="1076"/>
          <ac:picMkLst>
            <pc:docMk/>
            <pc:sldMk cId="1858881915" sldId="1961"/>
            <ac:picMk id="7" creationId="{9C1C828E-902A-06CB-F557-99D311862303}"/>
          </ac:picMkLst>
        </pc:picChg>
        <pc:picChg chg="del">
          <ac:chgData name="Delker, Collin James" userId="ec581fce-5b2c-479f-b97e-21a1d1658641" providerId="ADAL" clId="{8AD6C3BF-7165-4808-942F-FE2BF7553EC7}" dt="2024-03-21T17:32:32.206" v="435" actId="478"/>
          <ac:picMkLst>
            <pc:docMk/>
            <pc:sldMk cId="1858881915" sldId="1961"/>
            <ac:picMk id="8" creationId="{87682F7F-78D5-44CA-A118-41E04644C2F4}"/>
          </ac:picMkLst>
        </pc:picChg>
        <pc:picChg chg="del">
          <ac:chgData name="Delker, Collin James" userId="ec581fce-5b2c-479f-b97e-21a1d1658641" providerId="ADAL" clId="{8AD6C3BF-7165-4808-942F-FE2BF7553EC7}" dt="2024-03-21T17:32:30.669" v="433" actId="478"/>
          <ac:picMkLst>
            <pc:docMk/>
            <pc:sldMk cId="1858881915" sldId="1961"/>
            <ac:picMk id="9" creationId="{CF2DB88D-9474-4511-8865-600A8665A1EE}"/>
          </ac:picMkLst>
        </pc:picChg>
        <pc:cxnChg chg="del">
          <ac:chgData name="Delker, Collin James" userId="ec581fce-5b2c-479f-b97e-21a1d1658641" providerId="ADAL" clId="{8AD6C3BF-7165-4808-942F-FE2BF7553EC7}" dt="2024-03-21T17:32:31.661" v="434" actId="478"/>
          <ac:cxnSpMkLst>
            <pc:docMk/>
            <pc:sldMk cId="1858881915" sldId="1961"/>
            <ac:cxnSpMk id="5" creationId="{65B08759-8BB4-40F7-9A28-B1770015B3AE}"/>
          </ac:cxnSpMkLst>
        </pc:cxnChg>
      </pc:sldChg>
      <pc:sldChg chg="addSp delSp modSp add mod">
        <pc:chgData name="Delker, Collin James" userId="ec581fce-5b2c-479f-b97e-21a1d1658641" providerId="ADAL" clId="{8AD6C3BF-7165-4808-942F-FE2BF7553EC7}" dt="2024-03-21T19:00:13.117" v="2690" actId="14100"/>
        <pc:sldMkLst>
          <pc:docMk/>
          <pc:sldMk cId="2301866720" sldId="1962"/>
        </pc:sldMkLst>
        <pc:spChg chg="mod">
          <ac:chgData name="Delker, Collin James" userId="ec581fce-5b2c-479f-b97e-21a1d1658641" providerId="ADAL" clId="{8AD6C3BF-7165-4808-942F-FE2BF7553EC7}" dt="2024-03-21T17:36:17.371" v="806" actId="20577"/>
          <ac:spMkLst>
            <pc:docMk/>
            <pc:sldMk cId="2301866720" sldId="1962"/>
            <ac:spMk id="4" creationId="{3C82952A-533C-414D-B18F-5197215D8B24}"/>
          </ac:spMkLst>
        </pc:spChg>
        <pc:spChg chg="mod">
          <ac:chgData name="Delker, Collin James" userId="ec581fce-5b2c-479f-b97e-21a1d1658641" providerId="ADAL" clId="{8AD6C3BF-7165-4808-942F-FE2BF7553EC7}" dt="2024-03-21T19:00:13.117" v="2690" actId="14100"/>
          <ac:spMkLst>
            <pc:docMk/>
            <pc:sldMk cId="2301866720" sldId="1962"/>
            <ac:spMk id="10" creationId="{D33DAC92-0793-1D2C-7F89-875D9739C27E}"/>
          </ac:spMkLst>
        </pc:spChg>
        <pc:picChg chg="add mod ord">
          <ac:chgData name="Delker, Collin James" userId="ec581fce-5b2c-479f-b97e-21a1d1658641" providerId="ADAL" clId="{8AD6C3BF-7165-4808-942F-FE2BF7553EC7}" dt="2024-03-21T17:36:06.642" v="791" actId="1076"/>
          <ac:picMkLst>
            <pc:docMk/>
            <pc:sldMk cId="2301866720" sldId="1962"/>
            <ac:picMk id="6" creationId="{F78147F2-D5DC-11CE-6734-E71146A6EBD9}"/>
          </ac:picMkLst>
        </pc:picChg>
        <pc:picChg chg="del">
          <ac:chgData name="Delker, Collin James" userId="ec581fce-5b2c-479f-b97e-21a1d1658641" providerId="ADAL" clId="{8AD6C3BF-7165-4808-942F-FE2BF7553EC7}" dt="2024-03-21T17:34:55.775" v="556" actId="478"/>
          <ac:picMkLst>
            <pc:docMk/>
            <pc:sldMk cId="2301866720" sldId="1962"/>
            <ac:picMk id="7" creationId="{9C1C828E-902A-06CB-F557-99D311862303}"/>
          </ac:picMkLst>
        </pc:picChg>
        <pc:picChg chg="add del mod">
          <ac:chgData name="Delker, Collin James" userId="ec581fce-5b2c-479f-b97e-21a1d1658641" providerId="ADAL" clId="{8AD6C3BF-7165-4808-942F-FE2BF7553EC7}" dt="2024-03-21T17:37:02.375" v="810" actId="21"/>
          <ac:picMkLst>
            <pc:docMk/>
            <pc:sldMk cId="2301866720" sldId="1962"/>
            <ac:picMk id="9" creationId="{C4DBF4CC-65A7-58FE-BAD1-8536D5576B3D}"/>
          </ac:picMkLst>
        </pc:picChg>
      </pc:sldChg>
      <pc:sldChg chg="addSp delSp modSp add mod">
        <pc:chgData name="Delker, Collin James" userId="ec581fce-5b2c-479f-b97e-21a1d1658641" providerId="ADAL" clId="{8AD6C3BF-7165-4808-942F-FE2BF7553EC7}" dt="2024-03-21T17:40:16.537" v="1158" actId="1076"/>
        <pc:sldMkLst>
          <pc:docMk/>
          <pc:sldMk cId="2544722658" sldId="1963"/>
        </pc:sldMkLst>
        <pc:spChg chg="mod">
          <ac:chgData name="Delker, Collin James" userId="ec581fce-5b2c-479f-b97e-21a1d1658641" providerId="ADAL" clId="{8AD6C3BF-7165-4808-942F-FE2BF7553EC7}" dt="2024-03-21T17:39:19.734" v="1150" actId="20577"/>
          <ac:spMkLst>
            <pc:docMk/>
            <pc:sldMk cId="2544722658" sldId="1963"/>
            <ac:spMk id="4" creationId="{3C82952A-533C-414D-B18F-5197215D8B24}"/>
          </ac:spMkLst>
        </pc:spChg>
        <pc:spChg chg="del">
          <ac:chgData name="Delker, Collin James" userId="ec581fce-5b2c-479f-b97e-21a1d1658641" providerId="ADAL" clId="{8AD6C3BF-7165-4808-942F-FE2BF7553EC7}" dt="2024-03-21T17:38:43.956" v="1055" actId="478"/>
          <ac:spMkLst>
            <pc:docMk/>
            <pc:sldMk cId="2544722658" sldId="1963"/>
            <ac:spMk id="10" creationId="{D33DAC92-0793-1D2C-7F89-875D9739C27E}"/>
          </ac:spMkLst>
        </pc:spChg>
        <pc:picChg chg="add mod">
          <ac:chgData name="Delker, Collin James" userId="ec581fce-5b2c-479f-b97e-21a1d1658641" providerId="ADAL" clId="{8AD6C3BF-7165-4808-942F-FE2BF7553EC7}" dt="2024-03-21T17:39:24.722" v="1152" actId="1076"/>
          <ac:picMkLst>
            <pc:docMk/>
            <pc:sldMk cId="2544722658" sldId="1963"/>
            <ac:picMk id="5" creationId="{3046C3F0-04BD-8B9E-EA11-2775A6301E9F}"/>
          </ac:picMkLst>
        </pc:picChg>
        <pc:picChg chg="del">
          <ac:chgData name="Delker, Collin James" userId="ec581fce-5b2c-479f-b97e-21a1d1658641" providerId="ADAL" clId="{8AD6C3BF-7165-4808-942F-FE2BF7553EC7}" dt="2024-03-21T17:37:06.950" v="812" actId="478"/>
          <ac:picMkLst>
            <pc:docMk/>
            <pc:sldMk cId="2544722658" sldId="1963"/>
            <ac:picMk id="6" creationId="{F78147F2-D5DC-11CE-6734-E71146A6EBD9}"/>
          </ac:picMkLst>
        </pc:picChg>
        <pc:picChg chg="add del mod">
          <ac:chgData name="Delker, Collin James" userId="ec581fce-5b2c-479f-b97e-21a1d1658641" providerId="ADAL" clId="{8AD6C3BF-7165-4808-942F-FE2BF7553EC7}" dt="2024-03-21T17:40:05.018" v="1153" actId="478"/>
          <ac:picMkLst>
            <pc:docMk/>
            <pc:sldMk cId="2544722658" sldId="1963"/>
            <ac:picMk id="8" creationId="{6D89694E-5B33-F10D-4D72-A02F5728E528}"/>
          </ac:picMkLst>
        </pc:picChg>
        <pc:picChg chg="add mod">
          <ac:chgData name="Delker, Collin James" userId="ec581fce-5b2c-479f-b97e-21a1d1658641" providerId="ADAL" clId="{8AD6C3BF-7165-4808-942F-FE2BF7553EC7}" dt="2024-03-21T17:40:16.537" v="1158" actId="1076"/>
          <ac:picMkLst>
            <pc:docMk/>
            <pc:sldMk cId="2544722658" sldId="1963"/>
            <ac:picMk id="12" creationId="{8D979214-9081-F53E-8976-97D9FE9965E2}"/>
          </ac:picMkLst>
        </pc:picChg>
        <pc:cxnChg chg="add mod">
          <ac:chgData name="Delker, Collin James" userId="ec581fce-5b2c-479f-b97e-21a1d1658641" providerId="ADAL" clId="{8AD6C3BF-7165-4808-942F-FE2BF7553EC7}" dt="2024-03-21T17:39:24.722" v="1152" actId="1076"/>
          <ac:cxnSpMkLst>
            <pc:docMk/>
            <pc:sldMk cId="2544722658" sldId="1963"/>
            <ac:cxnSpMk id="9" creationId="{6F98A0D2-19B8-708B-CD4C-2DD07355A914}"/>
          </ac:cxnSpMkLst>
        </pc:cxnChg>
      </pc:sldChg>
      <pc:sldChg chg="addSp delSp modSp new mod modTransition">
        <pc:chgData name="Delker, Collin James" userId="ec581fce-5b2c-479f-b97e-21a1d1658641" providerId="ADAL" clId="{8AD6C3BF-7165-4808-942F-FE2BF7553EC7}" dt="2024-03-21T18:24:29.130" v="1656"/>
        <pc:sldMkLst>
          <pc:docMk/>
          <pc:sldMk cId="2322873431" sldId="1964"/>
        </pc:sldMkLst>
        <pc:spChg chg="mod">
          <ac:chgData name="Delker, Collin James" userId="ec581fce-5b2c-479f-b97e-21a1d1658641" providerId="ADAL" clId="{8AD6C3BF-7165-4808-942F-FE2BF7553EC7}" dt="2024-03-21T18:19:35.566" v="1484"/>
          <ac:spMkLst>
            <pc:docMk/>
            <pc:sldMk cId="2322873431" sldId="1964"/>
            <ac:spMk id="2" creationId="{6348AC74-ABE6-B1D1-FB1E-D5AB19EBAAFE}"/>
          </ac:spMkLst>
        </pc:spChg>
        <pc:spChg chg="mod">
          <ac:chgData name="Delker, Collin James" userId="ec581fce-5b2c-479f-b97e-21a1d1658641" providerId="ADAL" clId="{8AD6C3BF-7165-4808-942F-FE2BF7553EC7}" dt="2024-03-21T18:24:00.466" v="1653" actId="20577"/>
          <ac:spMkLst>
            <pc:docMk/>
            <pc:sldMk cId="2322873431" sldId="1964"/>
            <ac:spMk id="4" creationId="{76A74A81-0E06-AFAF-6181-C35D1FE1EB8F}"/>
          </ac:spMkLst>
        </pc:spChg>
        <pc:picChg chg="add del mod">
          <ac:chgData name="Delker, Collin James" userId="ec581fce-5b2c-479f-b97e-21a1d1658641" providerId="ADAL" clId="{8AD6C3BF-7165-4808-942F-FE2BF7553EC7}" dt="2024-03-21T18:23:41.967" v="1602" actId="478"/>
          <ac:picMkLst>
            <pc:docMk/>
            <pc:sldMk cId="2322873431" sldId="1964"/>
            <ac:picMk id="6" creationId="{42115201-1AF5-4E98-FEF1-EFF187DB1718}"/>
          </ac:picMkLst>
        </pc:picChg>
        <pc:picChg chg="add mod">
          <ac:chgData name="Delker, Collin James" userId="ec581fce-5b2c-479f-b97e-21a1d1658641" providerId="ADAL" clId="{8AD6C3BF-7165-4808-942F-FE2BF7553EC7}" dt="2024-03-21T18:24:04.560" v="1654" actId="14100"/>
          <ac:picMkLst>
            <pc:docMk/>
            <pc:sldMk cId="2322873431" sldId="1964"/>
            <ac:picMk id="8" creationId="{6BFF69A4-B37F-481D-FC62-EB1E5A380F1E}"/>
          </ac:picMkLst>
        </pc:picChg>
      </pc:sldChg>
      <pc:sldChg chg="addSp delSp modSp add mod">
        <pc:chgData name="Delker, Collin James" userId="ec581fce-5b2c-479f-b97e-21a1d1658641" providerId="ADAL" clId="{8AD6C3BF-7165-4808-942F-FE2BF7553EC7}" dt="2024-03-21T19:01:26.110" v="2695" actId="14100"/>
        <pc:sldMkLst>
          <pc:docMk/>
          <pc:sldMk cId="731770620" sldId="1965"/>
        </pc:sldMkLst>
        <pc:spChg chg="mod">
          <ac:chgData name="Delker, Collin James" userId="ec581fce-5b2c-479f-b97e-21a1d1658641" providerId="ADAL" clId="{8AD6C3BF-7165-4808-942F-FE2BF7553EC7}" dt="2024-03-21T18:27:31.586" v="1910" actId="20577"/>
          <ac:spMkLst>
            <pc:docMk/>
            <pc:sldMk cId="731770620" sldId="1965"/>
            <ac:spMk id="2" creationId="{C6DF32C1-6B66-4F4F-958C-34C8A56F69AF}"/>
          </ac:spMkLst>
        </pc:spChg>
        <pc:spChg chg="mod">
          <ac:chgData name="Delker, Collin James" userId="ec581fce-5b2c-479f-b97e-21a1d1658641" providerId="ADAL" clId="{8AD6C3BF-7165-4808-942F-FE2BF7553EC7}" dt="2024-03-21T18:29:05.225" v="2007" actId="14100"/>
          <ac:spMkLst>
            <pc:docMk/>
            <pc:sldMk cId="731770620" sldId="1965"/>
            <ac:spMk id="7" creationId="{C9ABBF76-20D0-4570-B506-9C0B13B15B3A}"/>
          </ac:spMkLst>
        </pc:spChg>
        <pc:picChg chg="del">
          <ac:chgData name="Delker, Collin James" userId="ec581fce-5b2c-479f-b97e-21a1d1658641" providerId="ADAL" clId="{8AD6C3BF-7165-4808-942F-FE2BF7553EC7}" dt="2024-03-21T18:28:01.002" v="1911" actId="478"/>
          <ac:picMkLst>
            <pc:docMk/>
            <pc:sldMk cId="731770620" sldId="1965"/>
            <ac:picMk id="5" creationId="{85338D87-D17D-9C41-23B7-7E6BF651DE5B}"/>
          </ac:picMkLst>
        </pc:picChg>
        <pc:picChg chg="add mod">
          <ac:chgData name="Delker, Collin James" userId="ec581fce-5b2c-479f-b97e-21a1d1658641" providerId="ADAL" clId="{8AD6C3BF-7165-4808-942F-FE2BF7553EC7}" dt="2024-03-21T19:01:26.110" v="2695" actId="14100"/>
          <ac:picMkLst>
            <pc:docMk/>
            <pc:sldMk cId="731770620" sldId="1965"/>
            <ac:picMk id="6" creationId="{3967BDA5-9F5F-F97D-B640-780ADD290E55}"/>
          </ac:picMkLst>
        </pc:picChg>
        <pc:picChg chg="del">
          <ac:chgData name="Delker, Collin James" userId="ec581fce-5b2c-479f-b97e-21a1d1658641" providerId="ADAL" clId="{8AD6C3BF-7165-4808-942F-FE2BF7553EC7}" dt="2024-03-21T18:28:57.596" v="2003" actId="478"/>
          <ac:picMkLst>
            <pc:docMk/>
            <pc:sldMk cId="731770620" sldId="1965"/>
            <ac:picMk id="9" creationId="{0B0804A4-2D6E-F955-977D-5835A9F88CA6}"/>
          </ac:picMkLst>
        </pc:picChg>
        <pc:picChg chg="add mod">
          <ac:chgData name="Delker, Collin James" userId="ec581fce-5b2c-479f-b97e-21a1d1658641" providerId="ADAL" clId="{8AD6C3BF-7165-4808-942F-FE2BF7553EC7}" dt="2024-03-21T18:29:08.608" v="2008" actId="1076"/>
          <ac:picMkLst>
            <pc:docMk/>
            <pc:sldMk cId="731770620" sldId="1965"/>
            <ac:picMk id="10" creationId="{1B106DD1-4260-94E5-28E7-7287D29395BF}"/>
          </ac:picMkLst>
        </pc:picChg>
      </pc:sldChg>
      <pc:sldMasterChg chg="del delSldLayout">
        <pc:chgData name="Delker, Collin James" userId="ec581fce-5b2c-479f-b97e-21a1d1658641" providerId="ADAL" clId="{8AD6C3BF-7165-4808-942F-FE2BF7553EC7}" dt="2024-02-13T22:05:52.158" v="1" actId="47"/>
        <pc:sldMasterMkLst>
          <pc:docMk/>
          <pc:sldMasterMk cId="2696757264" sldId="2147483765"/>
        </pc:sldMasterMkLst>
        <pc:sldLayoutChg chg="del">
          <pc:chgData name="Delker, Collin James" userId="ec581fce-5b2c-479f-b97e-21a1d1658641" providerId="ADAL" clId="{8AD6C3BF-7165-4808-942F-FE2BF7553EC7}" dt="2024-02-13T22:05:52.158" v="1" actId="47"/>
          <pc:sldLayoutMkLst>
            <pc:docMk/>
            <pc:sldMasterMk cId="2696757264" sldId="2147483765"/>
            <pc:sldLayoutMk cId="1279660423" sldId="2147483766"/>
          </pc:sldLayoutMkLst>
        </pc:sldLayoutChg>
        <pc:sldLayoutChg chg="del">
          <pc:chgData name="Delker, Collin James" userId="ec581fce-5b2c-479f-b97e-21a1d1658641" providerId="ADAL" clId="{8AD6C3BF-7165-4808-942F-FE2BF7553EC7}" dt="2024-02-13T22:05:52.158" v="1" actId="47"/>
          <pc:sldLayoutMkLst>
            <pc:docMk/>
            <pc:sldMasterMk cId="2696757264" sldId="2147483765"/>
            <pc:sldLayoutMk cId="2929714424" sldId="2147483767"/>
          </pc:sldLayoutMkLst>
        </pc:sldLayoutChg>
      </pc:sldMasterChg>
    </pc:docChg>
  </pc:docChgLst>
  <pc:docChgLst>
    <pc:chgData name="Delker, Collin J" userId="ec581fce-5b2c-479f-b97e-21a1d1658641" providerId="ADAL" clId="{7958CB1A-C144-4AF0-BF96-9A32EAD71716}"/>
    <pc:docChg chg="custSel modSld">
      <pc:chgData name="Delker, Collin J" userId="ec581fce-5b2c-479f-b97e-21a1d1658641" providerId="ADAL" clId="{7958CB1A-C144-4AF0-BF96-9A32EAD71716}" dt="2022-05-24T22:06:18.003" v="180" actId="729"/>
      <pc:docMkLst>
        <pc:docMk/>
      </pc:docMkLst>
      <pc:sldChg chg="modSp mod">
        <pc:chgData name="Delker, Collin J" userId="ec581fce-5b2c-479f-b97e-21a1d1658641" providerId="ADAL" clId="{7958CB1A-C144-4AF0-BF96-9A32EAD71716}" dt="2022-05-17T22:36:18.862" v="9" actId="27636"/>
        <pc:sldMkLst>
          <pc:docMk/>
          <pc:sldMk cId="2182104125" sldId="1831"/>
        </pc:sldMkLst>
        <pc:spChg chg="mod">
          <ac:chgData name="Delker, Collin J" userId="ec581fce-5b2c-479f-b97e-21a1d1658641" providerId="ADAL" clId="{7958CB1A-C144-4AF0-BF96-9A32EAD71716}" dt="2022-05-17T22:36:18.862" v="9" actId="27636"/>
          <ac:spMkLst>
            <pc:docMk/>
            <pc:sldMk cId="2182104125" sldId="1831"/>
            <ac:spMk id="4" creationId="{5C268D3C-4117-4E16-A04A-2770DC574002}"/>
          </ac:spMkLst>
        </pc:spChg>
      </pc:sldChg>
      <pc:sldChg chg="modSp mod">
        <pc:chgData name="Delker, Collin J" userId="ec581fce-5b2c-479f-b97e-21a1d1658641" providerId="ADAL" clId="{7958CB1A-C144-4AF0-BF96-9A32EAD71716}" dt="2022-05-17T22:42:26.562" v="11" actId="6549"/>
        <pc:sldMkLst>
          <pc:docMk/>
          <pc:sldMk cId="1817330726" sldId="1844"/>
        </pc:sldMkLst>
        <pc:spChg chg="mod">
          <ac:chgData name="Delker, Collin J" userId="ec581fce-5b2c-479f-b97e-21a1d1658641" providerId="ADAL" clId="{7958CB1A-C144-4AF0-BF96-9A32EAD71716}" dt="2022-05-17T22:42:26.562" v="11" actId="6549"/>
          <ac:spMkLst>
            <pc:docMk/>
            <pc:sldMk cId="1817330726" sldId="1844"/>
            <ac:spMk id="2" creationId="{48E99B42-0F73-4C7D-AAB1-2FAEB83EEB82}"/>
          </ac:spMkLst>
        </pc:spChg>
      </pc:sldChg>
      <pc:sldChg chg="mod modShow">
        <pc:chgData name="Delker, Collin J" userId="ec581fce-5b2c-479f-b97e-21a1d1658641" providerId="ADAL" clId="{7958CB1A-C144-4AF0-BF96-9A32EAD71716}" dt="2022-05-24T22:06:13.539" v="179" actId="729"/>
        <pc:sldMkLst>
          <pc:docMk/>
          <pc:sldMk cId="2753383787" sldId="1882"/>
        </pc:sldMkLst>
      </pc:sldChg>
      <pc:sldChg chg="mod modShow">
        <pc:chgData name="Delker, Collin J" userId="ec581fce-5b2c-479f-b97e-21a1d1658641" providerId="ADAL" clId="{7958CB1A-C144-4AF0-BF96-9A32EAD71716}" dt="2022-05-24T22:06:18.003" v="180" actId="729"/>
        <pc:sldMkLst>
          <pc:docMk/>
          <pc:sldMk cId="2534378816" sldId="1883"/>
        </pc:sldMkLst>
      </pc:sldChg>
      <pc:sldChg chg="modSp mod">
        <pc:chgData name="Delker, Collin J" userId="ec581fce-5b2c-479f-b97e-21a1d1658641" providerId="ADAL" clId="{7958CB1A-C144-4AF0-BF96-9A32EAD71716}" dt="2022-05-12T15:47:02.351" v="7" actId="20577"/>
        <pc:sldMkLst>
          <pc:docMk/>
          <pc:sldMk cId="3561453175" sldId="1910"/>
        </pc:sldMkLst>
        <pc:spChg chg="mod">
          <ac:chgData name="Delker, Collin J" userId="ec581fce-5b2c-479f-b97e-21a1d1658641" providerId="ADAL" clId="{7958CB1A-C144-4AF0-BF96-9A32EAD71716}" dt="2022-05-12T15:47:02.351" v="7" actId="20577"/>
          <ac:spMkLst>
            <pc:docMk/>
            <pc:sldMk cId="3561453175" sldId="1910"/>
            <ac:spMk id="4" creationId="{5763A11A-2E05-4CBB-B380-D4F70584A49D}"/>
          </ac:spMkLst>
        </pc:spChg>
      </pc:sldChg>
      <pc:sldChg chg="modSp mod">
        <pc:chgData name="Delker, Collin J" userId="ec581fce-5b2c-479f-b97e-21a1d1658641" providerId="ADAL" clId="{7958CB1A-C144-4AF0-BF96-9A32EAD71716}" dt="2022-05-24T22:05:40.703" v="178" actId="13926"/>
        <pc:sldMkLst>
          <pc:docMk/>
          <pc:sldMk cId="1172458758" sldId="1927"/>
        </pc:sldMkLst>
        <pc:spChg chg="mod">
          <ac:chgData name="Delker, Collin J" userId="ec581fce-5b2c-479f-b97e-21a1d1658641" providerId="ADAL" clId="{7958CB1A-C144-4AF0-BF96-9A32EAD71716}" dt="2022-05-24T22:05:40.703" v="178" actId="13926"/>
          <ac:spMkLst>
            <pc:docMk/>
            <pc:sldMk cId="1172458758" sldId="1927"/>
            <ac:spMk id="4" creationId="{22DA0C99-D8A5-438A-A7C0-EA9F7F014261}"/>
          </ac:spMkLst>
        </pc:spChg>
      </pc:sldChg>
      <pc:sldChg chg="modSp mod">
        <pc:chgData name="Delker, Collin J" userId="ec581fce-5b2c-479f-b97e-21a1d1658641" providerId="ADAL" clId="{7958CB1A-C144-4AF0-BF96-9A32EAD71716}" dt="2022-05-17T22:40:44.893" v="10" actId="1076"/>
        <pc:sldMkLst>
          <pc:docMk/>
          <pc:sldMk cId="2280995838" sldId="1946"/>
        </pc:sldMkLst>
        <pc:picChg chg="mod">
          <ac:chgData name="Delker, Collin J" userId="ec581fce-5b2c-479f-b97e-21a1d1658641" providerId="ADAL" clId="{7958CB1A-C144-4AF0-BF96-9A32EAD71716}" dt="2022-05-17T22:40:44.893" v="10" actId="1076"/>
          <ac:picMkLst>
            <pc:docMk/>
            <pc:sldMk cId="2280995838" sldId="1946"/>
            <ac:picMk id="6" creationId="{3EFBDB17-75E6-48B2-B96E-DE749EDE2C7B}"/>
          </ac:picMkLst>
        </pc:picChg>
      </pc:sldChg>
    </pc:docChg>
  </pc:docChgLst>
  <pc:docChgLst>
    <pc:chgData name="Delker, Collin J" userId="S::cjdelke@sandia.gov::ec581fce-5b2c-479f-b97e-21a1d1658641" providerId="AD" clId="Web-{B15D58F7-13E2-CDC9-23F0-97C9BB4B3458}"/>
    <pc:docChg chg="modSld">
      <pc:chgData name="Delker, Collin J" userId="S::cjdelke@sandia.gov::ec581fce-5b2c-479f-b97e-21a1d1658641" providerId="AD" clId="Web-{B15D58F7-13E2-CDC9-23F0-97C9BB4B3458}" dt="2022-05-12T16:16:27.435" v="0" actId="20577"/>
      <pc:docMkLst>
        <pc:docMk/>
      </pc:docMkLst>
      <pc:sldChg chg="modSp">
        <pc:chgData name="Delker, Collin J" userId="S::cjdelke@sandia.gov::ec581fce-5b2c-479f-b97e-21a1d1658641" providerId="AD" clId="Web-{B15D58F7-13E2-CDC9-23F0-97C9BB4B3458}" dt="2022-05-12T16:16:27.435" v="0" actId="20577"/>
        <pc:sldMkLst>
          <pc:docMk/>
          <pc:sldMk cId="1773177291" sldId="1809"/>
        </pc:sldMkLst>
        <pc:spChg chg="mod">
          <ac:chgData name="Delker, Collin J" userId="S::cjdelke@sandia.gov::ec581fce-5b2c-479f-b97e-21a1d1658641" providerId="AD" clId="Web-{B15D58F7-13E2-CDC9-23F0-97C9BB4B3458}" dt="2022-05-12T16:16:27.435" v="0" actId="20577"/>
          <ac:spMkLst>
            <pc:docMk/>
            <pc:sldMk cId="1773177291" sldId="1809"/>
            <ac:spMk id="4" creationId="{6D61A3E7-A503-4A4E-873C-211EBD32A9D8}"/>
          </ac:spMkLst>
        </pc:spChg>
      </pc:sldChg>
    </pc:docChg>
  </pc:docChgLst>
  <pc:docChgLst>
    <pc:chgData name="Delker, Collin J" userId="S::cjdelke@sandia.gov::ec581fce-5b2c-479f-b97e-21a1d1658641" providerId="AD" clId="Web-{9DEBF802-FFEC-CA4A-BF76-92F8C65BF788}"/>
    <pc:docChg chg="modSld">
      <pc:chgData name="Delker, Collin J" userId="S::cjdelke@sandia.gov::ec581fce-5b2c-479f-b97e-21a1d1658641" providerId="AD" clId="Web-{9DEBF802-FFEC-CA4A-BF76-92F8C65BF788}" dt="2022-05-12T15:46:13.836" v="41"/>
      <pc:docMkLst>
        <pc:docMk/>
      </pc:docMkLst>
      <pc:sldChg chg="modSp">
        <pc:chgData name="Delker, Collin J" userId="S::cjdelke@sandia.gov::ec581fce-5b2c-479f-b97e-21a1d1658641" providerId="AD" clId="Web-{9DEBF802-FFEC-CA4A-BF76-92F8C65BF788}" dt="2022-05-12T15:36:58.063" v="0" actId="20577"/>
        <pc:sldMkLst>
          <pc:docMk/>
          <pc:sldMk cId="2181726346" sldId="256"/>
        </pc:sldMkLst>
        <pc:spChg chg="mod">
          <ac:chgData name="Delker, Collin J" userId="S::cjdelke@sandia.gov::ec581fce-5b2c-479f-b97e-21a1d1658641" providerId="AD" clId="Web-{9DEBF802-FFEC-CA4A-BF76-92F8C65BF788}" dt="2022-05-12T15:36:58.063" v="0" actId="20577"/>
          <ac:spMkLst>
            <pc:docMk/>
            <pc:sldMk cId="2181726346" sldId="256"/>
            <ac:spMk id="6" creationId="{603075C1-36FC-1C41-91E6-BC59A3F2AF39}"/>
          </ac:spMkLst>
        </pc:spChg>
      </pc:sldChg>
      <pc:sldChg chg="modSp">
        <pc:chgData name="Delker, Collin J" userId="S::cjdelke@sandia.gov::ec581fce-5b2c-479f-b97e-21a1d1658641" providerId="AD" clId="Web-{9DEBF802-FFEC-CA4A-BF76-92F8C65BF788}" dt="2022-05-12T15:44:11.834" v="24"/>
        <pc:sldMkLst>
          <pc:docMk/>
          <pc:sldMk cId="1214202186" sldId="1863"/>
        </pc:sldMkLst>
        <pc:graphicFrameChg chg="mod modGraphic">
          <ac:chgData name="Delker, Collin J" userId="S::cjdelke@sandia.gov::ec581fce-5b2c-479f-b97e-21a1d1658641" providerId="AD" clId="Web-{9DEBF802-FFEC-CA4A-BF76-92F8C65BF788}" dt="2022-05-12T15:43:08.802" v="8"/>
          <ac:graphicFrameMkLst>
            <pc:docMk/>
            <pc:sldMk cId="1214202186" sldId="1863"/>
            <ac:graphicFrameMk id="7" creationId="{8F00ADAC-70EB-471C-99A4-A0C3948EF478}"/>
          </ac:graphicFrameMkLst>
        </pc:graphicFrameChg>
        <pc:graphicFrameChg chg="mod modGraphic">
          <ac:chgData name="Delker, Collin J" userId="S::cjdelke@sandia.gov::ec581fce-5b2c-479f-b97e-21a1d1658641" providerId="AD" clId="Web-{9DEBF802-FFEC-CA4A-BF76-92F8C65BF788}" dt="2022-05-12T15:44:11.834" v="24"/>
          <ac:graphicFrameMkLst>
            <pc:docMk/>
            <pc:sldMk cId="1214202186" sldId="1863"/>
            <ac:graphicFrameMk id="8" creationId="{BCDA39F4-548F-4144-A245-2350C4C1738B}"/>
          </ac:graphicFrameMkLst>
        </pc:graphicFrameChg>
      </pc:sldChg>
      <pc:sldChg chg="addSp delSp modSp">
        <pc:chgData name="Delker, Collin J" userId="S::cjdelke@sandia.gov::ec581fce-5b2c-479f-b97e-21a1d1658641" providerId="AD" clId="Web-{9DEBF802-FFEC-CA4A-BF76-92F8C65BF788}" dt="2022-05-12T15:45:18.804" v="38" actId="1076"/>
        <pc:sldMkLst>
          <pc:docMk/>
          <pc:sldMk cId="2012097354" sldId="1864"/>
        </pc:sldMkLst>
        <pc:picChg chg="add mod">
          <ac:chgData name="Delker, Collin J" userId="S::cjdelke@sandia.gov::ec581fce-5b2c-479f-b97e-21a1d1658641" providerId="AD" clId="Web-{9DEBF802-FFEC-CA4A-BF76-92F8C65BF788}" dt="2022-05-12T15:45:16.835" v="37" actId="1076"/>
          <ac:picMkLst>
            <pc:docMk/>
            <pc:sldMk cId="2012097354" sldId="1864"/>
            <ac:picMk id="5" creationId="{C0AF4224-118E-9825-8F0F-7BD5DB39580C}"/>
          </ac:picMkLst>
        </pc:picChg>
        <pc:picChg chg="add mod">
          <ac:chgData name="Delker, Collin J" userId="S::cjdelke@sandia.gov::ec581fce-5b2c-479f-b97e-21a1d1658641" providerId="AD" clId="Web-{9DEBF802-FFEC-CA4A-BF76-92F8C65BF788}" dt="2022-05-12T15:45:13.569" v="36" actId="14100"/>
          <ac:picMkLst>
            <pc:docMk/>
            <pc:sldMk cId="2012097354" sldId="1864"/>
            <ac:picMk id="6" creationId="{C089AF31-70C3-FDFE-078D-BEBC6A98B6EE}"/>
          </ac:picMkLst>
        </pc:picChg>
        <pc:picChg chg="del">
          <ac:chgData name="Delker, Collin J" userId="S::cjdelke@sandia.gov::ec581fce-5b2c-479f-b97e-21a1d1658641" providerId="AD" clId="Web-{9DEBF802-FFEC-CA4A-BF76-92F8C65BF788}" dt="2022-05-12T15:44:42.835" v="25"/>
          <ac:picMkLst>
            <pc:docMk/>
            <pc:sldMk cId="2012097354" sldId="1864"/>
            <ac:picMk id="9" creationId="{EC89BC30-51F6-4149-93B5-5B2A19AC6ED1}"/>
          </ac:picMkLst>
        </pc:picChg>
        <pc:picChg chg="del">
          <ac:chgData name="Delker, Collin J" userId="S::cjdelke@sandia.gov::ec581fce-5b2c-479f-b97e-21a1d1658641" providerId="AD" clId="Web-{9DEBF802-FFEC-CA4A-BF76-92F8C65BF788}" dt="2022-05-12T15:45:06.429" v="32"/>
          <ac:picMkLst>
            <pc:docMk/>
            <pc:sldMk cId="2012097354" sldId="1864"/>
            <ac:picMk id="10" creationId="{E67D2ECB-76E3-4179-93CF-554EF4FB0F3E}"/>
          </ac:picMkLst>
        </pc:picChg>
        <pc:cxnChg chg="mod">
          <ac:chgData name="Delker, Collin J" userId="S::cjdelke@sandia.gov::ec581fce-5b2c-479f-b97e-21a1d1658641" providerId="AD" clId="Web-{9DEBF802-FFEC-CA4A-BF76-92F8C65BF788}" dt="2022-05-12T15:45:18.804" v="38" actId="1076"/>
          <ac:cxnSpMkLst>
            <pc:docMk/>
            <pc:sldMk cId="2012097354" sldId="1864"/>
            <ac:cxnSpMk id="7" creationId="{F5FC95BB-FE85-4111-973B-AEAF613B1D94}"/>
          </ac:cxnSpMkLst>
        </pc:cxnChg>
      </pc:sldChg>
      <pc:sldChg chg="addSp delSp modSp">
        <pc:chgData name="Delker, Collin J" userId="S::cjdelke@sandia.gov::ec581fce-5b2c-479f-b97e-21a1d1658641" providerId="AD" clId="Web-{9DEBF802-FFEC-CA4A-BF76-92F8C65BF788}" dt="2022-05-12T15:46:13.836" v="41"/>
        <pc:sldMkLst>
          <pc:docMk/>
          <pc:sldMk cId="3561453175" sldId="1910"/>
        </pc:sldMkLst>
        <pc:spChg chg="add del">
          <ac:chgData name="Delker, Collin J" userId="S::cjdelke@sandia.gov::ec581fce-5b2c-479f-b97e-21a1d1658641" providerId="AD" clId="Web-{9DEBF802-FFEC-CA4A-BF76-92F8C65BF788}" dt="2022-05-12T15:46:13.836" v="41"/>
          <ac:spMkLst>
            <pc:docMk/>
            <pc:sldMk cId="3561453175" sldId="1910"/>
            <ac:spMk id="2" creationId="{3A12BA2A-FF9D-154D-49D5-14CB45F29035}"/>
          </ac:spMkLst>
        </pc:spChg>
        <pc:spChg chg="mod">
          <ac:chgData name="Delker, Collin J" userId="S::cjdelke@sandia.gov::ec581fce-5b2c-479f-b97e-21a1d1658641" providerId="AD" clId="Web-{9DEBF802-FFEC-CA4A-BF76-92F8C65BF788}" dt="2022-05-12T15:45:49.882" v="39" actId="1076"/>
          <ac:spMkLst>
            <pc:docMk/>
            <pc:sldMk cId="3561453175" sldId="1910"/>
            <ac:spMk id="4" creationId="{5763A11A-2E05-4CBB-B380-D4F70584A49D}"/>
          </ac:spMkLst>
        </pc:spChg>
      </pc:sldChg>
    </pc:docChg>
  </pc:docChgLst>
  <pc:docChgLst>
    <pc:chgData name="Delker, Collin J" userId="ec581fce-5b2c-479f-b97e-21a1d1658641" providerId="ADAL" clId="{8855EA81-70D9-4822-BE7D-11F306F08F17}"/>
    <pc:docChg chg="undo custSel modSld">
      <pc:chgData name="Delker, Collin J" userId="ec581fce-5b2c-479f-b97e-21a1d1658641" providerId="ADAL" clId="{8855EA81-70D9-4822-BE7D-11F306F08F17}" dt="2023-02-20T15:46:34.881" v="438"/>
      <pc:docMkLst>
        <pc:docMk/>
      </pc:docMkLst>
      <pc:sldChg chg="modSp mod">
        <pc:chgData name="Delker, Collin J" userId="ec581fce-5b2c-479f-b97e-21a1d1658641" providerId="ADAL" clId="{8855EA81-70D9-4822-BE7D-11F306F08F17}" dt="2023-02-20T15:44:37.746" v="437" actId="20577"/>
        <pc:sldMkLst>
          <pc:docMk/>
          <pc:sldMk cId="2181726346" sldId="256"/>
        </pc:sldMkLst>
        <pc:spChg chg="mod">
          <ac:chgData name="Delker, Collin J" userId="ec581fce-5b2c-479f-b97e-21a1d1658641" providerId="ADAL" clId="{8855EA81-70D9-4822-BE7D-11F306F08F17}" dt="2023-02-16T16:16:57.419" v="39" actId="6549"/>
          <ac:spMkLst>
            <pc:docMk/>
            <pc:sldMk cId="2181726346" sldId="256"/>
            <ac:spMk id="5" creationId="{4A2DB523-95ED-4242-AA40-A0776B732484}"/>
          </ac:spMkLst>
        </pc:spChg>
        <pc:spChg chg="mod">
          <ac:chgData name="Delker, Collin J" userId="ec581fce-5b2c-479f-b97e-21a1d1658641" providerId="ADAL" clId="{8855EA81-70D9-4822-BE7D-11F306F08F17}" dt="2023-02-20T15:44:37.746" v="437" actId="20577"/>
          <ac:spMkLst>
            <pc:docMk/>
            <pc:sldMk cId="2181726346" sldId="256"/>
            <ac:spMk id="6" creationId="{603075C1-36FC-1C41-91E6-BC59A3F2AF39}"/>
          </ac:spMkLst>
        </pc:spChg>
      </pc:sldChg>
      <pc:sldChg chg="addSp delSp modSp mod">
        <pc:chgData name="Delker, Collin J" userId="ec581fce-5b2c-479f-b97e-21a1d1658641" providerId="ADAL" clId="{8855EA81-70D9-4822-BE7D-11F306F08F17}" dt="2023-02-17T14:34:25.289" v="336" actId="1076"/>
        <pc:sldMkLst>
          <pc:docMk/>
          <pc:sldMk cId="2857489696" sldId="1810"/>
        </pc:sldMkLst>
        <pc:picChg chg="del">
          <ac:chgData name="Delker, Collin J" userId="ec581fce-5b2c-479f-b97e-21a1d1658641" providerId="ADAL" clId="{8855EA81-70D9-4822-BE7D-11F306F08F17}" dt="2023-02-17T14:34:00.702" v="332" actId="478"/>
          <ac:picMkLst>
            <pc:docMk/>
            <pc:sldMk cId="2857489696" sldId="1810"/>
            <ac:picMk id="5" creationId="{71F20840-7BB6-42F6-9624-005A69015258}"/>
          </ac:picMkLst>
        </pc:picChg>
        <pc:picChg chg="add mod">
          <ac:chgData name="Delker, Collin J" userId="ec581fce-5b2c-479f-b97e-21a1d1658641" providerId="ADAL" clId="{8855EA81-70D9-4822-BE7D-11F306F08F17}" dt="2023-02-17T14:34:25.289" v="336" actId="1076"/>
          <ac:picMkLst>
            <pc:docMk/>
            <pc:sldMk cId="2857489696" sldId="1810"/>
            <ac:picMk id="7" creationId="{02E73B53-0DDC-4F0D-B06F-E6302FCA474A}"/>
          </ac:picMkLst>
        </pc:picChg>
      </pc:sldChg>
      <pc:sldChg chg="modSp mod">
        <pc:chgData name="Delker, Collin J" userId="ec581fce-5b2c-479f-b97e-21a1d1658641" providerId="ADAL" clId="{8855EA81-70D9-4822-BE7D-11F306F08F17}" dt="2023-02-17T14:36:44.921" v="384" actId="27636"/>
        <pc:sldMkLst>
          <pc:docMk/>
          <pc:sldMk cId="1232047602" sldId="1819"/>
        </pc:sldMkLst>
        <pc:spChg chg="mod">
          <ac:chgData name="Delker, Collin J" userId="ec581fce-5b2c-479f-b97e-21a1d1658641" providerId="ADAL" clId="{8855EA81-70D9-4822-BE7D-11F306F08F17}" dt="2023-02-17T14:36:44.921" v="384" actId="27636"/>
          <ac:spMkLst>
            <pc:docMk/>
            <pc:sldMk cId="1232047602" sldId="1819"/>
            <ac:spMk id="4" creationId="{78D3D21F-0A48-402C-BA3D-235C1A0C38C4}"/>
          </ac:spMkLst>
        </pc:spChg>
      </pc:sldChg>
      <pc:sldChg chg="addSp delSp modSp mod">
        <pc:chgData name="Delker, Collin J" userId="ec581fce-5b2c-479f-b97e-21a1d1658641" providerId="ADAL" clId="{8855EA81-70D9-4822-BE7D-11F306F08F17}" dt="2023-02-17T14:55:53.406" v="390" actId="1076"/>
        <pc:sldMkLst>
          <pc:docMk/>
          <pc:sldMk cId="3558221756" sldId="1822"/>
        </pc:sldMkLst>
        <pc:picChg chg="del">
          <ac:chgData name="Delker, Collin J" userId="ec581fce-5b2c-479f-b97e-21a1d1658641" providerId="ADAL" clId="{8855EA81-70D9-4822-BE7D-11F306F08F17}" dt="2023-02-17T14:55:46.908" v="387" actId="478"/>
          <ac:picMkLst>
            <pc:docMk/>
            <pc:sldMk cId="3558221756" sldId="1822"/>
            <ac:picMk id="4" creationId="{B0E46010-AB2B-428C-8CE5-9747D598D1A1}"/>
          </ac:picMkLst>
        </pc:picChg>
        <pc:picChg chg="add mod">
          <ac:chgData name="Delker, Collin J" userId="ec581fce-5b2c-479f-b97e-21a1d1658641" providerId="ADAL" clId="{8855EA81-70D9-4822-BE7D-11F306F08F17}" dt="2023-02-17T14:55:53.406" v="390" actId="1076"/>
          <ac:picMkLst>
            <pc:docMk/>
            <pc:sldMk cId="3558221756" sldId="1822"/>
            <ac:picMk id="7" creationId="{5F2CB8AC-0165-4990-9CD1-DE661BCAFD6B}"/>
          </ac:picMkLst>
        </pc:picChg>
      </pc:sldChg>
      <pc:sldChg chg="addSp modSp mod">
        <pc:chgData name="Delker, Collin J" userId="ec581fce-5b2c-479f-b97e-21a1d1658641" providerId="ADAL" clId="{8855EA81-70D9-4822-BE7D-11F306F08F17}" dt="2023-02-17T14:31:40.392" v="331" actId="1076"/>
        <pc:sldMkLst>
          <pc:docMk/>
          <pc:sldMk cId="3498085040" sldId="1843"/>
        </pc:sldMkLst>
        <pc:picChg chg="add mod">
          <ac:chgData name="Delker, Collin J" userId="ec581fce-5b2c-479f-b97e-21a1d1658641" providerId="ADAL" clId="{8855EA81-70D9-4822-BE7D-11F306F08F17}" dt="2023-02-17T14:31:40.392" v="331" actId="1076"/>
          <ac:picMkLst>
            <pc:docMk/>
            <pc:sldMk cId="3498085040" sldId="1843"/>
            <ac:picMk id="5" creationId="{8E7ED887-37E2-4BE2-A2C1-4E0FB0E6AA02}"/>
          </ac:picMkLst>
        </pc:picChg>
      </pc:sldChg>
      <pc:sldChg chg="addSp delSp modSp mod">
        <pc:chgData name="Delker, Collin J" userId="ec581fce-5b2c-479f-b97e-21a1d1658641" providerId="ADAL" clId="{8855EA81-70D9-4822-BE7D-11F306F08F17}" dt="2023-02-17T15:26:36.917" v="407" actId="1076"/>
        <pc:sldMkLst>
          <pc:docMk/>
          <pc:sldMk cId="2416987641" sldId="1846"/>
        </pc:sldMkLst>
        <pc:picChg chg="add mod">
          <ac:chgData name="Delker, Collin J" userId="ec581fce-5b2c-479f-b97e-21a1d1658641" providerId="ADAL" clId="{8855EA81-70D9-4822-BE7D-11F306F08F17}" dt="2023-02-17T15:26:36.917" v="407" actId="1076"/>
          <ac:picMkLst>
            <pc:docMk/>
            <pc:sldMk cId="2416987641" sldId="1846"/>
            <ac:picMk id="6" creationId="{AD02FDF5-B88B-4251-B6A0-76191DA36276}"/>
          </ac:picMkLst>
        </pc:picChg>
        <pc:picChg chg="del mod">
          <ac:chgData name="Delker, Collin J" userId="ec581fce-5b2c-479f-b97e-21a1d1658641" providerId="ADAL" clId="{8855EA81-70D9-4822-BE7D-11F306F08F17}" dt="2023-02-17T15:26:31.573" v="404" actId="478"/>
          <ac:picMkLst>
            <pc:docMk/>
            <pc:sldMk cId="2416987641" sldId="1846"/>
            <ac:picMk id="7" creationId="{FDEF7807-40B5-4FCA-8963-13283AC1D382}"/>
          </ac:picMkLst>
        </pc:picChg>
      </pc:sldChg>
      <pc:sldChg chg="modSp mod">
        <pc:chgData name="Delker, Collin J" userId="ec581fce-5b2c-479f-b97e-21a1d1658641" providerId="ADAL" clId="{8855EA81-70D9-4822-BE7D-11F306F08F17}" dt="2023-02-17T15:24:56.445" v="398" actId="20577"/>
        <pc:sldMkLst>
          <pc:docMk/>
          <pc:sldMk cId="2876565962" sldId="1847"/>
        </pc:sldMkLst>
        <pc:spChg chg="mod">
          <ac:chgData name="Delker, Collin J" userId="ec581fce-5b2c-479f-b97e-21a1d1658641" providerId="ADAL" clId="{8855EA81-70D9-4822-BE7D-11F306F08F17}" dt="2023-02-17T15:24:56.445" v="398" actId="20577"/>
          <ac:spMkLst>
            <pc:docMk/>
            <pc:sldMk cId="2876565962" sldId="1847"/>
            <ac:spMk id="4" creationId="{4EC33924-1CD5-4F9B-992D-7EBB06F0375B}"/>
          </ac:spMkLst>
        </pc:spChg>
      </pc:sldChg>
      <pc:sldChg chg="addSp modSp">
        <pc:chgData name="Delker, Collin J" userId="ec581fce-5b2c-479f-b97e-21a1d1658641" providerId="ADAL" clId="{8855EA81-70D9-4822-BE7D-11F306F08F17}" dt="2023-02-17T14:39:50.935" v="386"/>
        <pc:sldMkLst>
          <pc:docMk/>
          <pc:sldMk cId="421622848" sldId="1944"/>
        </pc:sldMkLst>
        <pc:spChg chg="add mod">
          <ac:chgData name="Delker, Collin J" userId="ec581fce-5b2c-479f-b97e-21a1d1658641" providerId="ADAL" clId="{8855EA81-70D9-4822-BE7D-11F306F08F17}" dt="2023-02-17T14:39:50.935" v="386"/>
          <ac:spMkLst>
            <pc:docMk/>
            <pc:sldMk cId="421622848" sldId="1944"/>
            <ac:spMk id="7" creationId="{C73C4AD9-F542-45C4-9629-223DD4379D16}"/>
          </ac:spMkLst>
        </pc:spChg>
        <pc:picChg chg="mod">
          <ac:chgData name="Delker, Collin J" userId="ec581fce-5b2c-479f-b97e-21a1d1658641" providerId="ADAL" clId="{8855EA81-70D9-4822-BE7D-11F306F08F17}" dt="2023-02-17T14:39:44.012" v="385" actId="1076"/>
          <ac:picMkLst>
            <pc:docMk/>
            <pc:sldMk cId="421622848" sldId="1944"/>
            <ac:picMk id="1026" creationId="{CCEC6B5F-FBF9-42CC-B06E-788A0F6677A9}"/>
          </ac:picMkLst>
        </pc:picChg>
      </pc:sldChg>
      <pc:sldChg chg="addSp modSp mod">
        <pc:chgData name="Delker, Collin J" userId="ec581fce-5b2c-479f-b97e-21a1d1658641" providerId="ADAL" clId="{8855EA81-70D9-4822-BE7D-11F306F08F17}" dt="2023-02-17T15:13:17.034" v="394" actId="1076"/>
        <pc:sldMkLst>
          <pc:docMk/>
          <pc:sldMk cId="4290041575" sldId="1945"/>
        </pc:sldMkLst>
        <pc:spChg chg="mod">
          <ac:chgData name="Delker, Collin J" userId="ec581fce-5b2c-479f-b97e-21a1d1658641" providerId="ADAL" clId="{8855EA81-70D9-4822-BE7D-11F306F08F17}" dt="2023-02-17T14:22:55.911" v="46" actId="20577"/>
          <ac:spMkLst>
            <pc:docMk/>
            <pc:sldMk cId="4290041575" sldId="1945"/>
            <ac:spMk id="4" creationId="{6B4C5E78-1D35-4545-B270-B7A8D13EE90F}"/>
          </ac:spMkLst>
        </pc:spChg>
        <pc:picChg chg="mod">
          <ac:chgData name="Delker, Collin J" userId="ec581fce-5b2c-479f-b97e-21a1d1658641" providerId="ADAL" clId="{8855EA81-70D9-4822-BE7D-11F306F08F17}" dt="2023-02-17T15:13:09.834" v="391" actId="1076"/>
          <ac:picMkLst>
            <pc:docMk/>
            <pc:sldMk cId="4290041575" sldId="1945"/>
            <ac:picMk id="7" creationId="{A36BE764-DA74-4412-AB0C-8C5069C2C9AB}"/>
          </ac:picMkLst>
        </pc:picChg>
        <pc:picChg chg="add mod">
          <ac:chgData name="Delker, Collin J" userId="ec581fce-5b2c-479f-b97e-21a1d1658641" providerId="ADAL" clId="{8855EA81-70D9-4822-BE7D-11F306F08F17}" dt="2023-02-17T15:13:17.034" v="394" actId="1076"/>
          <ac:picMkLst>
            <pc:docMk/>
            <pc:sldMk cId="4290041575" sldId="1945"/>
            <ac:picMk id="8" creationId="{29A17182-F5E2-4C3E-AF73-BE224DBB959F}"/>
          </ac:picMkLst>
        </pc:picChg>
      </pc:sldChg>
      <pc:sldChg chg="addSp delSp modSp mod modNotesTx">
        <pc:chgData name="Delker, Collin J" userId="ec581fce-5b2c-479f-b97e-21a1d1658641" providerId="ADAL" clId="{8855EA81-70D9-4822-BE7D-11F306F08F17}" dt="2023-02-17T14:30:22.241" v="328" actId="1076"/>
        <pc:sldMkLst>
          <pc:docMk/>
          <pc:sldMk cId="2280995838" sldId="1946"/>
        </pc:sldMkLst>
        <pc:spChg chg="mod">
          <ac:chgData name="Delker, Collin J" userId="ec581fce-5b2c-479f-b97e-21a1d1658641" providerId="ADAL" clId="{8855EA81-70D9-4822-BE7D-11F306F08F17}" dt="2023-02-17T14:28:53.023" v="322" actId="6549"/>
          <ac:spMkLst>
            <pc:docMk/>
            <pc:sldMk cId="2280995838" sldId="1946"/>
            <ac:spMk id="4" creationId="{08A8DBAA-ACEE-4C4A-B16E-A9018C362DD6}"/>
          </ac:spMkLst>
        </pc:spChg>
        <pc:picChg chg="del mod">
          <ac:chgData name="Delker, Collin J" userId="ec581fce-5b2c-479f-b97e-21a1d1658641" providerId="ADAL" clId="{8855EA81-70D9-4822-BE7D-11F306F08F17}" dt="2023-02-17T14:29:50.037" v="323" actId="478"/>
          <ac:picMkLst>
            <pc:docMk/>
            <pc:sldMk cId="2280995838" sldId="1946"/>
            <ac:picMk id="5" creationId="{B157CF22-F7EF-43B8-9E43-AFC3D00826BA}"/>
          </ac:picMkLst>
        </pc:picChg>
        <pc:picChg chg="del">
          <ac:chgData name="Delker, Collin J" userId="ec581fce-5b2c-479f-b97e-21a1d1658641" providerId="ADAL" clId="{8855EA81-70D9-4822-BE7D-11F306F08F17}" dt="2023-02-17T14:25:22.480" v="235" actId="478"/>
          <ac:picMkLst>
            <pc:docMk/>
            <pc:sldMk cId="2280995838" sldId="1946"/>
            <ac:picMk id="6" creationId="{3EFBDB17-75E6-48B2-B96E-DE749EDE2C7B}"/>
          </ac:picMkLst>
        </pc:picChg>
        <pc:picChg chg="add mod">
          <ac:chgData name="Delker, Collin J" userId="ec581fce-5b2c-479f-b97e-21a1d1658641" providerId="ADAL" clId="{8855EA81-70D9-4822-BE7D-11F306F08F17}" dt="2023-02-17T14:30:22.241" v="328" actId="1076"/>
          <ac:picMkLst>
            <pc:docMk/>
            <pc:sldMk cId="2280995838" sldId="1946"/>
            <ac:picMk id="8" creationId="{8B451A4B-097C-42A2-B494-1719EFF91DE7}"/>
          </ac:picMkLst>
        </pc:picChg>
        <pc:picChg chg="add mod">
          <ac:chgData name="Delker, Collin J" userId="ec581fce-5b2c-479f-b97e-21a1d1658641" providerId="ADAL" clId="{8855EA81-70D9-4822-BE7D-11F306F08F17}" dt="2023-02-17T14:29:58.482" v="326" actId="1076"/>
          <ac:picMkLst>
            <pc:docMk/>
            <pc:sldMk cId="2280995838" sldId="1946"/>
            <ac:picMk id="10" creationId="{0B369BF9-098E-4E31-8EDF-F941216D71F0}"/>
          </ac:picMkLst>
        </pc:picChg>
      </pc:sldChg>
      <pc:sldChg chg="addSp delSp modSp mod">
        <pc:chgData name="Delker, Collin J" userId="ec581fce-5b2c-479f-b97e-21a1d1658641" providerId="ADAL" clId="{8855EA81-70D9-4822-BE7D-11F306F08F17}" dt="2023-02-17T14:26:45.717" v="284" actId="1076"/>
        <pc:sldMkLst>
          <pc:docMk/>
          <pc:sldMk cId="1481890621" sldId="1947"/>
        </pc:sldMkLst>
        <pc:picChg chg="add mod">
          <ac:chgData name="Delker, Collin J" userId="ec581fce-5b2c-479f-b97e-21a1d1658641" providerId="ADAL" clId="{8855EA81-70D9-4822-BE7D-11F306F08F17}" dt="2023-02-17T14:26:45.717" v="284" actId="1076"/>
          <ac:picMkLst>
            <pc:docMk/>
            <pc:sldMk cId="1481890621" sldId="1947"/>
            <ac:picMk id="6" creationId="{212B5253-6F9D-492B-A5CC-854F926F6DD2}"/>
          </ac:picMkLst>
        </pc:picChg>
        <pc:picChg chg="del">
          <ac:chgData name="Delker, Collin J" userId="ec581fce-5b2c-479f-b97e-21a1d1658641" providerId="ADAL" clId="{8855EA81-70D9-4822-BE7D-11F306F08F17}" dt="2023-02-17T14:26:28.554" v="278" actId="478"/>
          <ac:picMkLst>
            <pc:docMk/>
            <pc:sldMk cId="1481890621" sldId="1947"/>
            <ac:picMk id="9" creationId="{DDB3CCEC-4816-4C60-883C-87AE0B87DBD7}"/>
          </ac:picMkLst>
        </pc:picChg>
        <pc:cxnChg chg="mod ord">
          <ac:chgData name="Delker, Collin J" userId="ec581fce-5b2c-479f-b97e-21a1d1658641" providerId="ADAL" clId="{8855EA81-70D9-4822-BE7D-11F306F08F17}" dt="2023-02-17T14:26:41.787" v="283" actId="1076"/>
          <ac:cxnSpMkLst>
            <pc:docMk/>
            <pc:sldMk cId="1481890621" sldId="1947"/>
            <ac:cxnSpMk id="7" creationId="{1F699899-4285-42E7-BFE6-F14F130C9C97}"/>
          </ac:cxnSpMkLst>
        </pc:cxnChg>
      </pc:sldChg>
      <pc:sldChg chg="addSp delSp modSp mod">
        <pc:chgData name="Delker, Collin J" userId="ec581fce-5b2c-479f-b97e-21a1d1658641" providerId="ADAL" clId="{8855EA81-70D9-4822-BE7D-11F306F08F17}" dt="2023-02-17T14:28:29.228" v="298" actId="1076"/>
        <pc:sldMkLst>
          <pc:docMk/>
          <pc:sldMk cId="3126835541" sldId="1948"/>
        </pc:sldMkLst>
        <pc:picChg chg="del">
          <ac:chgData name="Delker, Collin J" userId="ec581fce-5b2c-479f-b97e-21a1d1658641" providerId="ADAL" clId="{8855EA81-70D9-4822-BE7D-11F306F08F17}" dt="2023-02-17T14:27:40.842" v="285" actId="478"/>
          <ac:picMkLst>
            <pc:docMk/>
            <pc:sldMk cId="3126835541" sldId="1948"/>
            <ac:picMk id="4" creationId="{7C867FF3-F525-49A6-B6BC-C2EC91BB2F28}"/>
          </ac:picMkLst>
        </pc:picChg>
        <pc:picChg chg="del">
          <ac:chgData name="Delker, Collin J" userId="ec581fce-5b2c-479f-b97e-21a1d1658641" providerId="ADAL" clId="{8855EA81-70D9-4822-BE7D-11F306F08F17}" dt="2023-02-17T14:28:02.395" v="289" actId="478"/>
          <ac:picMkLst>
            <pc:docMk/>
            <pc:sldMk cId="3126835541" sldId="1948"/>
            <ac:picMk id="5" creationId="{954AB3D9-2FF1-47D3-BB00-72964A1B0C61}"/>
          </ac:picMkLst>
        </pc:picChg>
        <pc:picChg chg="add mod">
          <ac:chgData name="Delker, Collin J" userId="ec581fce-5b2c-479f-b97e-21a1d1658641" providerId="ADAL" clId="{8855EA81-70D9-4822-BE7D-11F306F08F17}" dt="2023-02-17T14:28:26.443" v="297" actId="1076"/>
          <ac:picMkLst>
            <pc:docMk/>
            <pc:sldMk cId="3126835541" sldId="1948"/>
            <ac:picMk id="7" creationId="{7C149802-C621-4CBA-8888-42033C56FE28}"/>
          </ac:picMkLst>
        </pc:picChg>
        <pc:picChg chg="add mod">
          <ac:chgData name="Delker, Collin J" userId="ec581fce-5b2c-479f-b97e-21a1d1658641" providerId="ADAL" clId="{8855EA81-70D9-4822-BE7D-11F306F08F17}" dt="2023-02-17T14:28:29.228" v="298" actId="1076"/>
          <ac:picMkLst>
            <pc:docMk/>
            <pc:sldMk cId="3126835541" sldId="1948"/>
            <ac:picMk id="10" creationId="{151C62E6-8F1D-4008-B25B-A2197D5CE396}"/>
          </ac:picMkLst>
        </pc:picChg>
      </pc:sldChg>
      <pc:sldChg chg="addSp delSp modSp mod">
        <pc:chgData name="Delker, Collin J" userId="ec581fce-5b2c-479f-b97e-21a1d1658641" providerId="ADAL" clId="{8855EA81-70D9-4822-BE7D-11F306F08F17}" dt="2023-02-17T15:25:57.197" v="402" actId="1076"/>
        <pc:sldMkLst>
          <pc:docMk/>
          <pc:sldMk cId="746753048" sldId="1954"/>
        </pc:sldMkLst>
        <pc:picChg chg="del">
          <ac:chgData name="Delker, Collin J" userId="ec581fce-5b2c-479f-b97e-21a1d1658641" providerId="ADAL" clId="{8855EA81-70D9-4822-BE7D-11F306F08F17}" dt="2023-02-17T15:25:52.270" v="399" actId="478"/>
          <ac:picMkLst>
            <pc:docMk/>
            <pc:sldMk cId="746753048" sldId="1954"/>
            <ac:picMk id="4" creationId="{314CDEB7-DBC3-484D-95CD-7C380AB05283}"/>
          </ac:picMkLst>
        </pc:picChg>
        <pc:picChg chg="add mod">
          <ac:chgData name="Delker, Collin J" userId="ec581fce-5b2c-479f-b97e-21a1d1658641" providerId="ADAL" clId="{8855EA81-70D9-4822-BE7D-11F306F08F17}" dt="2023-02-17T15:25:57.197" v="402" actId="1076"/>
          <ac:picMkLst>
            <pc:docMk/>
            <pc:sldMk cId="746753048" sldId="1954"/>
            <ac:picMk id="5" creationId="{197CE645-4DF5-4819-9B54-048C4BE29B23}"/>
          </ac:picMkLst>
        </pc:picChg>
      </pc:sldChg>
      <pc:sldChg chg="addSp delSp modSp mod">
        <pc:chgData name="Delker, Collin J" userId="ec581fce-5b2c-479f-b97e-21a1d1658641" providerId="ADAL" clId="{8855EA81-70D9-4822-BE7D-11F306F08F17}" dt="2023-02-20T15:46:34.881" v="438"/>
        <pc:sldMkLst>
          <pc:docMk/>
          <pc:sldMk cId="2544133018" sldId="1960"/>
        </pc:sldMkLst>
        <pc:spChg chg="mod">
          <ac:chgData name="Delker, Collin J" userId="ec581fce-5b2c-479f-b97e-21a1d1658641" providerId="ADAL" clId="{8855EA81-70D9-4822-BE7D-11F306F08F17}" dt="2023-02-07T22:02:06.438" v="34" actId="20577"/>
          <ac:spMkLst>
            <pc:docMk/>
            <pc:sldMk cId="2544133018" sldId="1960"/>
            <ac:spMk id="12" creationId="{B5AD19D2-50B6-4DEC-954E-ADD5AE922973}"/>
          </ac:spMkLst>
        </pc:spChg>
        <pc:graphicFrameChg chg="add del mod modGraphic">
          <ac:chgData name="Delker, Collin J" userId="ec581fce-5b2c-479f-b97e-21a1d1658641" providerId="ADAL" clId="{8855EA81-70D9-4822-BE7D-11F306F08F17}" dt="2023-02-07T19:23:37.645" v="7" actId="478"/>
          <ac:graphicFrameMkLst>
            <pc:docMk/>
            <pc:sldMk cId="2544133018" sldId="1960"/>
            <ac:graphicFrameMk id="2" creationId="{1E7282CF-EC5E-4F91-B935-4960E8604C9B}"/>
          </ac:graphicFrameMkLst>
        </pc:graphicFrameChg>
        <pc:graphicFrameChg chg="add del mod modGraphic">
          <ac:chgData name="Delker, Collin J" userId="ec581fce-5b2c-479f-b97e-21a1d1658641" providerId="ADAL" clId="{8855EA81-70D9-4822-BE7D-11F306F08F17}" dt="2023-02-07T19:32:30.347" v="22" actId="478"/>
          <ac:graphicFrameMkLst>
            <pc:docMk/>
            <pc:sldMk cId="2544133018" sldId="1960"/>
            <ac:graphicFrameMk id="4" creationId="{B9419F9B-97E0-478E-A099-5BE5FD471E09}"/>
          </ac:graphicFrameMkLst>
        </pc:graphicFrameChg>
        <pc:graphicFrameChg chg="mod">
          <ac:chgData name="Delker, Collin J" userId="ec581fce-5b2c-479f-b97e-21a1d1658641" providerId="ADAL" clId="{8855EA81-70D9-4822-BE7D-11F306F08F17}" dt="2023-02-20T15:46:34.881" v="438"/>
          <ac:graphicFrameMkLst>
            <pc:docMk/>
            <pc:sldMk cId="2544133018" sldId="1960"/>
            <ac:graphicFrameMk id="9" creationId="{7FAF1875-2937-4C9C-8867-EC4BDAF36EEA}"/>
          </ac:graphicFrameMkLst>
        </pc:graphicFrameChg>
        <pc:graphicFrameChg chg="mod">
          <ac:chgData name="Delker, Collin J" userId="ec581fce-5b2c-479f-b97e-21a1d1658641" providerId="ADAL" clId="{8855EA81-70D9-4822-BE7D-11F306F08F17}" dt="2023-02-07T19:36:33.620" v="24"/>
          <ac:graphicFrameMkLst>
            <pc:docMk/>
            <pc:sldMk cId="2544133018" sldId="1960"/>
            <ac:graphicFrameMk id="13" creationId="{37062C81-FB45-4F9C-AC23-30FCCBD6A168}"/>
          </ac:graphicFrameMkLst>
        </pc:graphicFrameChg>
        <pc:graphicFrameChg chg="mod">
          <ac:chgData name="Delker, Collin J" userId="ec581fce-5b2c-479f-b97e-21a1d1658641" providerId="ADAL" clId="{8855EA81-70D9-4822-BE7D-11F306F08F17}" dt="2023-02-07T19:31:29.287" v="16"/>
          <ac:graphicFrameMkLst>
            <pc:docMk/>
            <pc:sldMk cId="2544133018" sldId="1960"/>
            <ac:graphicFrameMk id="14" creationId="{D82639E0-2356-4B13-931D-1A53D465B64E}"/>
          </ac:graphicFrameMkLst>
        </pc:graphicFrameChg>
        <pc:graphicFrameChg chg="mod">
          <ac:chgData name="Delker, Collin J" userId="ec581fce-5b2c-479f-b97e-21a1d1658641" providerId="ADAL" clId="{8855EA81-70D9-4822-BE7D-11F306F08F17}" dt="2023-02-07T19:37:13.910" v="25"/>
          <ac:graphicFrameMkLst>
            <pc:docMk/>
            <pc:sldMk cId="2544133018" sldId="1960"/>
            <ac:graphicFrameMk id="16" creationId="{2A02A8FC-BC85-41F6-8698-5CA597C8AE1C}"/>
          </ac:graphicFrameMkLst>
        </pc:graphicFrameChg>
        <pc:graphicFrameChg chg="mod">
          <ac:chgData name="Delker, Collin J" userId="ec581fce-5b2c-479f-b97e-21a1d1658641" providerId="ADAL" clId="{8855EA81-70D9-4822-BE7D-11F306F08F17}" dt="2023-02-07T19:38:17.662" v="27"/>
          <ac:graphicFrameMkLst>
            <pc:docMk/>
            <pc:sldMk cId="2544133018" sldId="1960"/>
            <ac:graphicFrameMk id="17" creationId="{452C24B5-437E-4BFE-B188-849268BE4308}"/>
          </ac:graphicFrameMkLst>
        </pc:graphicFrameChg>
        <pc:graphicFrameChg chg="mod">
          <ac:chgData name="Delker, Collin J" userId="ec581fce-5b2c-479f-b97e-21a1d1658641" providerId="ADAL" clId="{8855EA81-70D9-4822-BE7D-11F306F08F17}" dt="2023-02-07T19:40:33.350" v="32"/>
          <ac:graphicFrameMkLst>
            <pc:docMk/>
            <pc:sldMk cId="2544133018" sldId="1960"/>
            <ac:graphicFrameMk id="19" creationId="{D7749B79-6ACF-466E-B267-10D33BE50EA3}"/>
          </ac:graphicFrameMkLst>
        </pc:graphicFrameChg>
        <pc:graphicFrameChg chg="mod">
          <ac:chgData name="Delker, Collin J" userId="ec581fce-5b2c-479f-b97e-21a1d1658641" providerId="ADAL" clId="{8855EA81-70D9-4822-BE7D-11F306F08F17}" dt="2023-02-07T19:40:02.602" v="30"/>
          <ac:graphicFrameMkLst>
            <pc:docMk/>
            <pc:sldMk cId="2544133018" sldId="1960"/>
            <ac:graphicFrameMk id="20" creationId="{C588392D-1D73-431D-96AD-D480BA91D6E3}"/>
          </ac:graphicFrameMkLst>
        </pc:graphicFrameChg>
        <pc:graphicFrameChg chg="mod">
          <ac:chgData name="Delker, Collin J" userId="ec581fce-5b2c-479f-b97e-21a1d1658641" providerId="ADAL" clId="{8855EA81-70D9-4822-BE7D-11F306F08F17}" dt="2023-02-07T19:40:17.727" v="31"/>
          <ac:graphicFrameMkLst>
            <pc:docMk/>
            <pc:sldMk cId="2544133018" sldId="1960"/>
            <ac:graphicFrameMk id="21" creationId="{B6443004-F7C0-4A60-B982-0FBE8ACF9A09}"/>
          </ac:graphicFrameMkLst>
        </pc:graphicFrameChg>
      </pc:sldChg>
    </pc:docChg>
  </pc:docChgLst>
  <pc:docChgLst>
    <pc:chgData name="Delker, Collin J" userId="ec581fce-5b2c-479f-b97e-21a1d1658641" providerId="ADAL" clId="{76D23B44-327C-4423-85F6-41B447B38630}"/>
    <pc:docChg chg="modSld">
      <pc:chgData name="Delker, Collin J" userId="ec581fce-5b2c-479f-b97e-21a1d1658641" providerId="ADAL" clId="{76D23B44-327C-4423-85F6-41B447B38630}" dt="2022-02-22T19:03:04.990" v="0" actId="13926"/>
      <pc:docMkLst>
        <pc:docMk/>
      </pc:docMkLst>
      <pc:sldChg chg="modSp mod">
        <pc:chgData name="Delker, Collin J" userId="ec581fce-5b2c-479f-b97e-21a1d1658641" providerId="ADAL" clId="{76D23B44-327C-4423-85F6-41B447B38630}" dt="2022-02-22T19:03:04.990" v="0" actId="13926"/>
        <pc:sldMkLst>
          <pc:docMk/>
          <pc:sldMk cId="2181726346" sldId="256"/>
        </pc:sldMkLst>
        <pc:spChg chg="mod">
          <ac:chgData name="Delker, Collin J" userId="ec581fce-5b2c-479f-b97e-21a1d1658641" providerId="ADAL" clId="{76D23B44-327C-4423-85F6-41B447B38630}" dt="2022-02-22T19:03:04.990" v="0" actId="13926"/>
          <ac:spMkLst>
            <pc:docMk/>
            <pc:sldMk cId="2181726346" sldId="256"/>
            <ac:spMk id="6" creationId="{603075C1-36FC-1C41-91E6-BC59A3F2AF39}"/>
          </ac:spMkLst>
        </pc:spChg>
      </pc:sldChg>
    </pc:docChg>
  </pc:docChgLst>
  <pc:docChgLst>
    <pc:chgData name="Delker, Collin J" userId="S::cjdelke@sandia.gov::ec581fce-5b2c-479f-b97e-21a1d1658641" providerId="AD" clId="Web-{231165FA-2800-A8F4-57C4-A22103ED2EA1}"/>
    <pc:docChg chg="modSld">
      <pc:chgData name="Delker, Collin J" userId="S::cjdelke@sandia.gov::ec581fce-5b2c-479f-b97e-21a1d1658641" providerId="AD" clId="Web-{231165FA-2800-A8F4-57C4-A22103ED2EA1}" dt="2022-05-16T16:22:01.409" v="52" actId="20577"/>
      <pc:docMkLst>
        <pc:docMk/>
      </pc:docMkLst>
      <pc:sldChg chg="modSp">
        <pc:chgData name="Delker, Collin J" userId="S::cjdelke@sandia.gov::ec581fce-5b2c-479f-b97e-21a1d1658641" providerId="AD" clId="Web-{231165FA-2800-A8F4-57C4-A22103ED2EA1}" dt="2022-05-16T16:22:01.409" v="52" actId="20577"/>
        <pc:sldMkLst>
          <pc:docMk/>
          <pc:sldMk cId="2181726346" sldId="256"/>
        </pc:sldMkLst>
        <pc:spChg chg="mod">
          <ac:chgData name="Delker, Collin J" userId="S::cjdelke@sandia.gov::ec581fce-5b2c-479f-b97e-21a1d1658641" providerId="AD" clId="Web-{231165FA-2800-A8F4-57C4-A22103ED2EA1}" dt="2022-05-16T16:21:32.268" v="17" actId="20577"/>
          <ac:spMkLst>
            <pc:docMk/>
            <pc:sldMk cId="2181726346" sldId="256"/>
            <ac:spMk id="3" creationId="{8318A7CD-3FDD-FB43-B4BD-D5CBF7DB5428}"/>
          </ac:spMkLst>
        </pc:spChg>
        <pc:spChg chg="mod">
          <ac:chgData name="Delker, Collin J" userId="S::cjdelke@sandia.gov::ec581fce-5b2c-479f-b97e-21a1d1658641" providerId="AD" clId="Web-{231165FA-2800-A8F4-57C4-A22103ED2EA1}" dt="2022-05-16T16:21:54.331" v="37" actId="20577"/>
          <ac:spMkLst>
            <pc:docMk/>
            <pc:sldMk cId="2181726346" sldId="256"/>
            <ac:spMk id="4" creationId="{EA75A15F-7568-674D-9429-234062D2F6F8}"/>
          </ac:spMkLst>
        </pc:spChg>
        <pc:spChg chg="mod">
          <ac:chgData name="Delker, Collin J" userId="S::cjdelke@sandia.gov::ec581fce-5b2c-479f-b97e-21a1d1658641" providerId="AD" clId="Web-{231165FA-2800-A8F4-57C4-A22103ED2EA1}" dt="2022-05-16T16:22:01.409" v="52" actId="20577"/>
          <ac:spMkLst>
            <pc:docMk/>
            <pc:sldMk cId="2181726346" sldId="256"/>
            <ac:spMk id="6" creationId="{603075C1-36FC-1C41-91E6-BC59A3F2AF39}"/>
          </ac:spMkLst>
        </pc:spChg>
      </pc:sldChg>
    </pc:docChg>
  </pc:docChgLst>
  <pc:docChgLst>
    <pc:chgData name="Collin Delker" userId="ec581fce-5b2c-479f-b97e-21a1d1658641" providerId="ADAL" clId="{D83DA4F7-7DBB-40DF-8A14-FC342A426575}"/>
    <pc:docChg chg="undo custSel modSld sldOrd">
      <pc:chgData name="Collin Delker" userId="ec581fce-5b2c-479f-b97e-21a1d1658641" providerId="ADAL" clId="{D83DA4F7-7DBB-40DF-8A14-FC342A426575}" dt="2024-01-08T20:37:27.722" v="331" actId="20577"/>
      <pc:docMkLst>
        <pc:docMk/>
      </pc:docMkLst>
      <pc:sldChg chg="modSp mod">
        <pc:chgData name="Collin Delker" userId="ec581fce-5b2c-479f-b97e-21a1d1658641" providerId="ADAL" clId="{D83DA4F7-7DBB-40DF-8A14-FC342A426575}" dt="2024-01-08T20:25:35.863" v="37" actId="6549"/>
        <pc:sldMkLst>
          <pc:docMk/>
          <pc:sldMk cId="2181726346" sldId="256"/>
        </pc:sldMkLst>
        <pc:spChg chg="mod">
          <ac:chgData name="Collin Delker" userId="ec581fce-5b2c-479f-b97e-21a1d1658641" providerId="ADAL" clId="{D83DA4F7-7DBB-40DF-8A14-FC342A426575}" dt="2024-01-08T20:25:35.863" v="37" actId="6549"/>
          <ac:spMkLst>
            <pc:docMk/>
            <pc:sldMk cId="2181726346" sldId="256"/>
            <ac:spMk id="3" creationId="{8318A7CD-3FDD-FB43-B4BD-D5CBF7DB5428}"/>
          </ac:spMkLst>
        </pc:spChg>
        <pc:spChg chg="mod">
          <ac:chgData name="Collin Delker" userId="ec581fce-5b2c-479f-b97e-21a1d1658641" providerId="ADAL" clId="{D83DA4F7-7DBB-40DF-8A14-FC342A426575}" dt="2024-01-08T20:25:33.669" v="36" actId="20577"/>
          <ac:spMkLst>
            <pc:docMk/>
            <pc:sldMk cId="2181726346" sldId="256"/>
            <ac:spMk id="6" creationId="{603075C1-36FC-1C41-91E6-BC59A3F2AF39}"/>
          </ac:spMkLst>
        </pc:spChg>
      </pc:sldChg>
      <pc:sldChg chg="modSp mod ord">
        <pc:chgData name="Collin Delker" userId="ec581fce-5b2c-479f-b97e-21a1d1658641" providerId="ADAL" clId="{D83DA4F7-7DBB-40DF-8A14-FC342A426575}" dt="2024-01-08T20:26:16.623" v="49" actId="14100"/>
        <pc:sldMkLst>
          <pc:docMk/>
          <pc:sldMk cId="2658261527" sldId="257"/>
        </pc:sldMkLst>
        <pc:spChg chg="mod">
          <ac:chgData name="Collin Delker" userId="ec581fce-5b2c-479f-b97e-21a1d1658641" providerId="ADAL" clId="{D83DA4F7-7DBB-40DF-8A14-FC342A426575}" dt="2024-01-08T20:26:01.088" v="47" actId="20577"/>
          <ac:spMkLst>
            <pc:docMk/>
            <pc:sldMk cId="2658261527" sldId="257"/>
            <ac:spMk id="2" creationId="{79205B7F-DC92-80ED-C3E9-8B25F339CD7C}"/>
          </ac:spMkLst>
        </pc:spChg>
        <pc:spChg chg="mod">
          <ac:chgData name="Collin Delker" userId="ec581fce-5b2c-479f-b97e-21a1d1658641" providerId="ADAL" clId="{D83DA4F7-7DBB-40DF-8A14-FC342A426575}" dt="2024-01-08T20:26:16.623" v="49" actId="14100"/>
          <ac:spMkLst>
            <pc:docMk/>
            <pc:sldMk cId="2658261527" sldId="257"/>
            <ac:spMk id="3" creationId="{71AB1894-83CD-6A1C-7E54-CBE17CBA5FFD}"/>
          </ac:spMkLst>
        </pc:spChg>
      </pc:sldChg>
      <pc:sldChg chg="addSp delSp modSp mod">
        <pc:chgData name="Collin Delker" userId="ec581fce-5b2c-479f-b97e-21a1d1658641" providerId="ADAL" clId="{D83DA4F7-7DBB-40DF-8A14-FC342A426575}" dt="2024-01-08T20:37:27.722" v="331" actId="20577"/>
        <pc:sldMkLst>
          <pc:docMk/>
          <pc:sldMk cId="2138883746" sldId="1956"/>
        </pc:sldMkLst>
        <pc:spChg chg="mod">
          <ac:chgData name="Collin Delker" userId="ec581fce-5b2c-479f-b97e-21a1d1658641" providerId="ADAL" clId="{D83DA4F7-7DBB-40DF-8A14-FC342A426575}" dt="2024-01-08T20:36:27.709" v="220" actId="13926"/>
          <ac:spMkLst>
            <pc:docMk/>
            <pc:sldMk cId="2138883746" sldId="1956"/>
            <ac:spMk id="2" creationId="{4D4CD87F-44B1-4F9D-86EF-D58A1A9AFD83}"/>
          </ac:spMkLst>
        </pc:spChg>
        <pc:spChg chg="mod">
          <ac:chgData name="Collin Delker" userId="ec581fce-5b2c-479f-b97e-21a1d1658641" providerId="ADAL" clId="{D83DA4F7-7DBB-40DF-8A14-FC342A426575}" dt="2024-01-08T20:37:27.722" v="331" actId="20577"/>
          <ac:spMkLst>
            <pc:docMk/>
            <pc:sldMk cId="2138883746" sldId="1956"/>
            <ac:spMk id="4" creationId="{959080D1-EC97-4FBF-A6A2-57DDF44C775E}"/>
          </ac:spMkLst>
        </pc:spChg>
        <pc:picChg chg="del mod">
          <ac:chgData name="Collin Delker" userId="ec581fce-5b2c-479f-b97e-21a1d1658641" providerId="ADAL" clId="{D83DA4F7-7DBB-40DF-8A14-FC342A426575}" dt="2024-01-08T20:36:11.008" v="216" actId="478"/>
          <ac:picMkLst>
            <pc:docMk/>
            <pc:sldMk cId="2138883746" sldId="1956"/>
            <ac:picMk id="6" creationId="{EEE43195-7408-4DF1-952D-5F91EDFF98A0}"/>
          </ac:picMkLst>
        </pc:picChg>
        <pc:picChg chg="add mod">
          <ac:chgData name="Collin Delker" userId="ec581fce-5b2c-479f-b97e-21a1d1658641" providerId="ADAL" clId="{D83DA4F7-7DBB-40DF-8A14-FC342A426575}" dt="2024-01-08T20:37:13.062" v="303" actId="14100"/>
          <ac:picMkLst>
            <pc:docMk/>
            <pc:sldMk cId="2138883746" sldId="1956"/>
            <ac:picMk id="7" creationId="{894799CB-102C-3901-1FEC-4B4AE6A75154}"/>
          </ac:picMkLst>
        </pc:picChg>
      </pc:sldChg>
      <pc:sldChg chg="ord">
        <pc:chgData name="Collin Delker" userId="ec581fce-5b2c-479f-b97e-21a1d1658641" providerId="ADAL" clId="{D83DA4F7-7DBB-40DF-8A14-FC342A426575}" dt="2024-01-08T20:25:53.498" v="39"/>
        <pc:sldMkLst>
          <pc:docMk/>
          <pc:sldMk cId="912438429" sldId="1961"/>
        </pc:sldMkLst>
      </pc:sldChg>
    </pc:docChg>
  </pc:docChgLst>
  <pc:docChgLst>
    <pc:chgData name="Delker, Collin J" userId="ec581fce-5b2c-479f-b97e-21a1d1658641" providerId="ADAL" clId="{5A334F36-3F31-4CC7-9505-6DF014BE640F}"/>
    <pc:docChg chg="custSel modSld">
      <pc:chgData name="Delker, Collin J" userId="ec581fce-5b2c-479f-b97e-21a1d1658641" providerId="ADAL" clId="{5A334F36-3F31-4CC7-9505-6DF014BE640F}" dt="2022-08-13T18:17:19.636" v="339" actId="14100"/>
      <pc:docMkLst>
        <pc:docMk/>
      </pc:docMkLst>
      <pc:sldChg chg="modSp mod">
        <pc:chgData name="Delker, Collin J" userId="ec581fce-5b2c-479f-b97e-21a1d1658641" providerId="ADAL" clId="{5A334F36-3F31-4CC7-9505-6DF014BE640F}" dt="2022-08-11T19:04:33.116" v="60" actId="1076"/>
        <pc:sldMkLst>
          <pc:docMk/>
          <pc:sldMk cId="2181726346" sldId="256"/>
        </pc:sldMkLst>
        <pc:spChg chg="mod">
          <ac:chgData name="Delker, Collin J" userId="ec581fce-5b2c-479f-b97e-21a1d1658641" providerId="ADAL" clId="{5A334F36-3F31-4CC7-9505-6DF014BE640F}" dt="2022-08-11T19:04:33.116" v="60" actId="1076"/>
          <ac:spMkLst>
            <pc:docMk/>
            <pc:sldMk cId="2181726346" sldId="256"/>
            <ac:spMk id="3" creationId="{8318A7CD-3FDD-FB43-B4BD-D5CBF7DB5428}"/>
          </ac:spMkLst>
        </pc:spChg>
        <pc:spChg chg="mod">
          <ac:chgData name="Delker, Collin J" userId="ec581fce-5b2c-479f-b97e-21a1d1658641" providerId="ADAL" clId="{5A334F36-3F31-4CC7-9505-6DF014BE640F}" dt="2022-08-11T19:04:29.197" v="59" actId="27636"/>
          <ac:spMkLst>
            <pc:docMk/>
            <pc:sldMk cId="2181726346" sldId="256"/>
            <ac:spMk id="6" creationId="{603075C1-36FC-1C41-91E6-BC59A3F2AF39}"/>
          </ac:spMkLst>
        </pc:spChg>
      </pc:sldChg>
      <pc:sldChg chg="modSp mod">
        <pc:chgData name="Delker, Collin J" userId="ec581fce-5b2c-479f-b97e-21a1d1658641" providerId="ADAL" clId="{5A334F36-3F31-4CC7-9505-6DF014BE640F}" dt="2022-08-11T19:15:08.015" v="337" actId="27636"/>
        <pc:sldMkLst>
          <pc:docMk/>
          <pc:sldMk cId="586941586" sldId="1808"/>
        </pc:sldMkLst>
        <pc:spChg chg="mod">
          <ac:chgData name="Delker, Collin J" userId="ec581fce-5b2c-479f-b97e-21a1d1658641" providerId="ADAL" clId="{5A334F36-3F31-4CC7-9505-6DF014BE640F}" dt="2022-08-11T19:15:08.015" v="337" actId="27636"/>
          <ac:spMkLst>
            <pc:docMk/>
            <pc:sldMk cId="586941586" sldId="1808"/>
            <ac:spMk id="5" creationId="{F5148A75-B88A-4328-854B-83129673AAD0}"/>
          </ac:spMkLst>
        </pc:spChg>
      </pc:sldChg>
      <pc:sldChg chg="modSp mod">
        <pc:chgData name="Delker, Collin J" userId="ec581fce-5b2c-479f-b97e-21a1d1658641" providerId="ADAL" clId="{5A334F36-3F31-4CC7-9505-6DF014BE640F}" dt="2022-08-13T18:17:19.636" v="339" actId="14100"/>
        <pc:sldMkLst>
          <pc:docMk/>
          <pc:sldMk cId="1217631352" sldId="1871"/>
        </pc:sldMkLst>
        <pc:spChg chg="mod">
          <ac:chgData name="Delker, Collin J" userId="ec581fce-5b2c-479f-b97e-21a1d1658641" providerId="ADAL" clId="{5A334F36-3F31-4CC7-9505-6DF014BE640F}" dt="2022-08-13T18:17:19.636" v="339" actId="14100"/>
          <ac:spMkLst>
            <pc:docMk/>
            <pc:sldMk cId="1217631352" sldId="1871"/>
            <ac:spMk id="6" creationId="{1435B662-75B6-4C2C-90FF-73A141DCE4EE}"/>
          </ac:spMkLst>
        </pc:spChg>
      </pc:sldChg>
      <pc:sldChg chg="modSp mod">
        <pc:chgData name="Delker, Collin J" userId="ec581fce-5b2c-479f-b97e-21a1d1658641" providerId="ADAL" clId="{5A334F36-3F31-4CC7-9505-6DF014BE640F}" dt="2022-08-13T18:16:09.769" v="338" actId="108"/>
        <pc:sldMkLst>
          <pc:docMk/>
          <pc:sldMk cId="557096254" sldId="1950"/>
        </pc:sldMkLst>
        <pc:spChg chg="mod">
          <ac:chgData name="Delker, Collin J" userId="ec581fce-5b2c-479f-b97e-21a1d1658641" providerId="ADAL" clId="{5A334F36-3F31-4CC7-9505-6DF014BE640F}" dt="2022-08-13T18:16:09.769" v="338" actId="108"/>
          <ac:spMkLst>
            <pc:docMk/>
            <pc:sldMk cId="557096254" sldId="1950"/>
            <ac:spMk id="4" creationId="{E4783DCB-53E3-46A1-976E-01599C6810FC}"/>
          </ac:spMkLst>
        </pc:spChg>
      </pc:sldChg>
    </pc:docChg>
  </pc:docChgLst>
  <pc:docChgLst>
    <pc:chgData name="Collin Delker" userId="ec581fce-5b2c-479f-b97e-21a1d1658641" providerId="ADAL" clId="{8855EA81-70D9-4822-BE7D-11F306F08F17}"/>
    <pc:docChg chg="custSel addSld modSld sldOrd modSection">
      <pc:chgData name="Collin Delker" userId="ec581fce-5b2c-479f-b97e-21a1d1658641" providerId="ADAL" clId="{8855EA81-70D9-4822-BE7D-11F306F08F17}" dt="2023-02-03T22:35:01.466" v="2513" actId="729"/>
      <pc:docMkLst>
        <pc:docMk/>
      </pc:docMkLst>
      <pc:sldChg chg="modSp mod">
        <pc:chgData name="Collin Delker" userId="ec581fce-5b2c-479f-b97e-21a1d1658641" providerId="ADAL" clId="{8855EA81-70D9-4822-BE7D-11F306F08F17}" dt="2023-02-03T22:33:28.255" v="2510" actId="6549"/>
        <pc:sldMkLst>
          <pc:docMk/>
          <pc:sldMk cId="2181726346" sldId="256"/>
        </pc:sldMkLst>
        <pc:spChg chg="mod">
          <ac:chgData name="Collin Delker" userId="ec581fce-5b2c-479f-b97e-21a1d1658641" providerId="ADAL" clId="{8855EA81-70D9-4822-BE7D-11F306F08F17}" dt="2023-02-03T21:25:39.740" v="68" actId="6549"/>
          <ac:spMkLst>
            <pc:docMk/>
            <pc:sldMk cId="2181726346" sldId="256"/>
            <ac:spMk id="3" creationId="{8318A7CD-3FDD-FB43-B4BD-D5CBF7DB5428}"/>
          </ac:spMkLst>
        </pc:spChg>
        <pc:spChg chg="mod">
          <ac:chgData name="Collin Delker" userId="ec581fce-5b2c-479f-b97e-21a1d1658641" providerId="ADAL" clId="{8855EA81-70D9-4822-BE7D-11F306F08F17}" dt="2023-02-03T22:33:16.024" v="2509" actId="20577"/>
          <ac:spMkLst>
            <pc:docMk/>
            <pc:sldMk cId="2181726346" sldId="256"/>
            <ac:spMk id="5" creationId="{4A2DB523-95ED-4242-AA40-A0776B732484}"/>
          </ac:spMkLst>
        </pc:spChg>
        <pc:spChg chg="mod">
          <ac:chgData name="Collin Delker" userId="ec581fce-5b2c-479f-b97e-21a1d1658641" providerId="ADAL" clId="{8855EA81-70D9-4822-BE7D-11F306F08F17}" dt="2023-02-03T22:33:28.255" v="2510" actId="6549"/>
          <ac:spMkLst>
            <pc:docMk/>
            <pc:sldMk cId="2181726346" sldId="256"/>
            <ac:spMk id="6" creationId="{603075C1-36FC-1C41-91E6-BC59A3F2AF39}"/>
          </ac:spMkLst>
        </pc:spChg>
      </pc:sldChg>
      <pc:sldChg chg="modSp mod">
        <pc:chgData name="Collin Delker" userId="ec581fce-5b2c-479f-b97e-21a1d1658641" providerId="ADAL" clId="{8855EA81-70D9-4822-BE7D-11F306F08F17}" dt="2023-02-03T22:14:50.567" v="2414" actId="20577"/>
        <pc:sldMkLst>
          <pc:docMk/>
          <pc:sldMk cId="1524432370" sldId="1804"/>
        </pc:sldMkLst>
        <pc:spChg chg="mod">
          <ac:chgData name="Collin Delker" userId="ec581fce-5b2c-479f-b97e-21a1d1658641" providerId="ADAL" clId="{8855EA81-70D9-4822-BE7D-11F306F08F17}" dt="2023-02-03T22:14:50.567" v="2414" actId="20577"/>
          <ac:spMkLst>
            <pc:docMk/>
            <pc:sldMk cId="1524432370" sldId="1804"/>
            <ac:spMk id="7" creationId="{27DEE01E-9BBC-4A60-8008-B1845806C5C5}"/>
          </ac:spMkLst>
        </pc:spChg>
      </pc:sldChg>
      <pc:sldChg chg="modSp mod">
        <pc:chgData name="Collin Delker" userId="ec581fce-5b2c-479f-b97e-21a1d1658641" providerId="ADAL" clId="{8855EA81-70D9-4822-BE7D-11F306F08F17}" dt="2023-02-03T21:25:55.195" v="86" actId="20577"/>
        <pc:sldMkLst>
          <pc:docMk/>
          <pc:sldMk cId="586941586" sldId="1808"/>
        </pc:sldMkLst>
        <pc:spChg chg="mod">
          <ac:chgData name="Collin Delker" userId="ec581fce-5b2c-479f-b97e-21a1d1658641" providerId="ADAL" clId="{8855EA81-70D9-4822-BE7D-11F306F08F17}" dt="2023-02-03T21:25:55.195" v="86" actId="20577"/>
          <ac:spMkLst>
            <pc:docMk/>
            <pc:sldMk cId="586941586" sldId="1808"/>
            <ac:spMk id="5" creationId="{F5148A75-B88A-4328-854B-83129673AAD0}"/>
          </ac:spMkLst>
        </pc:spChg>
      </pc:sldChg>
      <pc:sldChg chg="modSp mod">
        <pc:chgData name="Collin Delker" userId="ec581fce-5b2c-479f-b97e-21a1d1658641" providerId="ADAL" clId="{8855EA81-70D9-4822-BE7D-11F306F08F17}" dt="2023-01-16T19:45:34.955" v="7" actId="20577"/>
        <pc:sldMkLst>
          <pc:docMk/>
          <pc:sldMk cId="1773177291" sldId="1809"/>
        </pc:sldMkLst>
        <pc:spChg chg="mod">
          <ac:chgData name="Collin Delker" userId="ec581fce-5b2c-479f-b97e-21a1d1658641" providerId="ADAL" clId="{8855EA81-70D9-4822-BE7D-11F306F08F17}" dt="2023-01-16T19:45:34.955" v="7" actId="20577"/>
          <ac:spMkLst>
            <pc:docMk/>
            <pc:sldMk cId="1773177291" sldId="1809"/>
            <ac:spMk id="4" creationId="{6D61A3E7-A503-4A4E-873C-211EBD32A9D8}"/>
          </ac:spMkLst>
        </pc:spChg>
      </pc:sldChg>
      <pc:sldChg chg="addSp delSp modSp mod addCm delCm">
        <pc:chgData name="Collin Delker" userId="ec581fce-5b2c-479f-b97e-21a1d1658641" providerId="ADAL" clId="{8855EA81-70D9-4822-BE7D-11F306F08F17}" dt="2023-02-03T22:14:35.504" v="2410" actId="20577"/>
        <pc:sldMkLst>
          <pc:docMk/>
          <pc:sldMk cId="3012411232" sldId="1811"/>
        </pc:sldMkLst>
        <pc:spChg chg="mod">
          <ac:chgData name="Collin Delker" userId="ec581fce-5b2c-479f-b97e-21a1d1658641" providerId="ADAL" clId="{8855EA81-70D9-4822-BE7D-11F306F08F17}" dt="2023-02-03T21:30:23.378" v="93" actId="1076"/>
          <ac:spMkLst>
            <pc:docMk/>
            <pc:sldMk cId="3012411232" sldId="1811"/>
            <ac:spMk id="6" creationId="{01AE1EDE-D3E1-43F1-917E-91A94625FB7C}"/>
          </ac:spMkLst>
        </pc:spChg>
        <pc:spChg chg="mod">
          <ac:chgData name="Collin Delker" userId="ec581fce-5b2c-479f-b97e-21a1d1658641" providerId="ADAL" clId="{8855EA81-70D9-4822-BE7D-11F306F08F17}" dt="2023-02-03T21:30:26.433" v="94" actId="1076"/>
          <ac:spMkLst>
            <pc:docMk/>
            <pc:sldMk cId="3012411232" sldId="1811"/>
            <ac:spMk id="8" creationId="{9B3C5B00-D2CB-4F0E-967B-36E92F599B4D}"/>
          </ac:spMkLst>
        </pc:spChg>
        <pc:spChg chg="mod">
          <ac:chgData name="Collin Delker" userId="ec581fce-5b2c-479f-b97e-21a1d1658641" providerId="ADAL" clId="{8855EA81-70D9-4822-BE7D-11F306F08F17}" dt="2023-02-03T21:30:37.923" v="98" actId="1076"/>
          <ac:spMkLst>
            <pc:docMk/>
            <pc:sldMk cId="3012411232" sldId="1811"/>
            <ac:spMk id="10" creationId="{86F3DE94-A42E-4E38-8F50-DD531D4E9007}"/>
          </ac:spMkLst>
        </pc:spChg>
        <pc:spChg chg="mod">
          <ac:chgData name="Collin Delker" userId="ec581fce-5b2c-479f-b97e-21a1d1658641" providerId="ADAL" clId="{8855EA81-70D9-4822-BE7D-11F306F08F17}" dt="2023-02-03T21:30:44.906" v="100" actId="1076"/>
          <ac:spMkLst>
            <pc:docMk/>
            <pc:sldMk cId="3012411232" sldId="1811"/>
            <ac:spMk id="12" creationId="{2C41628B-7749-4F37-85FF-B0B21ADADA00}"/>
          </ac:spMkLst>
        </pc:spChg>
        <pc:spChg chg="mod">
          <ac:chgData name="Collin Delker" userId="ec581fce-5b2c-479f-b97e-21a1d1658641" providerId="ADAL" clId="{8855EA81-70D9-4822-BE7D-11F306F08F17}" dt="2023-02-03T21:31:44.802" v="150" actId="1076"/>
          <ac:spMkLst>
            <pc:docMk/>
            <pc:sldMk cId="3012411232" sldId="1811"/>
            <ac:spMk id="16" creationId="{A6D8FBC2-2E9D-4843-BD45-E2C04659CCC5}"/>
          </ac:spMkLst>
        </pc:spChg>
        <pc:spChg chg="mod">
          <ac:chgData name="Collin Delker" userId="ec581fce-5b2c-479f-b97e-21a1d1658641" providerId="ADAL" clId="{8855EA81-70D9-4822-BE7D-11F306F08F17}" dt="2023-02-03T21:31:29.642" v="144" actId="1076"/>
          <ac:spMkLst>
            <pc:docMk/>
            <pc:sldMk cId="3012411232" sldId="1811"/>
            <ac:spMk id="18" creationId="{F5CCFC7F-FACD-4F04-869B-E773DC6D0022}"/>
          </ac:spMkLst>
        </pc:spChg>
        <pc:spChg chg="mod">
          <ac:chgData name="Collin Delker" userId="ec581fce-5b2c-479f-b97e-21a1d1658641" providerId="ADAL" clId="{8855EA81-70D9-4822-BE7D-11F306F08F17}" dt="2023-02-03T21:31:23.380" v="143" actId="20577"/>
          <ac:spMkLst>
            <pc:docMk/>
            <pc:sldMk cId="3012411232" sldId="1811"/>
            <ac:spMk id="20" creationId="{A5F2AC3E-76E1-4B67-BE19-00EF05BEF4A2}"/>
          </ac:spMkLst>
        </pc:spChg>
        <pc:spChg chg="add mod">
          <ac:chgData name="Collin Delker" userId="ec581fce-5b2c-479f-b97e-21a1d1658641" providerId="ADAL" clId="{8855EA81-70D9-4822-BE7D-11F306F08F17}" dt="2023-02-03T22:14:35.504" v="2410" actId="20577"/>
          <ac:spMkLst>
            <pc:docMk/>
            <pc:sldMk cId="3012411232" sldId="1811"/>
            <ac:spMk id="32" creationId="{0DDA5409-78B9-48E9-8F43-FCC682DC9EEB}"/>
          </ac:spMkLst>
        </pc:spChg>
        <pc:picChg chg="add mod ord">
          <ac:chgData name="Collin Delker" userId="ec581fce-5b2c-479f-b97e-21a1d1658641" providerId="ADAL" clId="{8855EA81-70D9-4822-BE7D-11F306F08F17}" dt="2023-02-03T21:30:16.573" v="91" actId="167"/>
          <ac:picMkLst>
            <pc:docMk/>
            <pc:sldMk cId="3012411232" sldId="1811"/>
            <ac:picMk id="5" creationId="{2B141C8D-B1B7-4749-A44C-C2A5A060D328}"/>
          </ac:picMkLst>
        </pc:picChg>
        <pc:picChg chg="del">
          <ac:chgData name="Collin Delker" userId="ec581fce-5b2c-479f-b97e-21a1d1658641" providerId="ADAL" clId="{8855EA81-70D9-4822-BE7D-11F306F08F17}" dt="2023-02-03T21:30:07.059" v="87" actId="478"/>
          <ac:picMkLst>
            <pc:docMk/>
            <pc:sldMk cId="3012411232" sldId="1811"/>
            <ac:picMk id="26" creationId="{33CECB71-A7E3-4724-A96B-93ACE78C2BB0}"/>
          </ac:picMkLst>
        </pc:picChg>
        <pc:cxnChg chg="mod">
          <ac:chgData name="Collin Delker" userId="ec581fce-5b2c-479f-b97e-21a1d1658641" providerId="ADAL" clId="{8855EA81-70D9-4822-BE7D-11F306F08F17}" dt="2023-02-03T21:30:20.658" v="92" actId="1076"/>
          <ac:cxnSpMkLst>
            <pc:docMk/>
            <pc:sldMk cId="3012411232" sldId="1811"/>
            <ac:cxnSpMk id="7" creationId="{D39AFDC4-0CC6-4591-8998-466F25580A40}"/>
          </ac:cxnSpMkLst>
        </pc:cxnChg>
        <pc:cxnChg chg="mod">
          <ac:chgData name="Collin Delker" userId="ec581fce-5b2c-479f-b97e-21a1d1658641" providerId="ADAL" clId="{8855EA81-70D9-4822-BE7D-11F306F08F17}" dt="2023-02-03T21:30:34.834" v="97" actId="14100"/>
          <ac:cxnSpMkLst>
            <pc:docMk/>
            <pc:sldMk cId="3012411232" sldId="1811"/>
            <ac:cxnSpMk id="9" creationId="{614967BF-47CE-4693-88E4-2CA90424B6DA}"/>
          </ac:cxnSpMkLst>
        </pc:cxnChg>
        <pc:cxnChg chg="mod">
          <ac:chgData name="Collin Delker" userId="ec581fce-5b2c-479f-b97e-21a1d1658641" providerId="ADAL" clId="{8855EA81-70D9-4822-BE7D-11F306F08F17}" dt="2023-02-03T21:30:40.981" v="99" actId="14100"/>
          <ac:cxnSpMkLst>
            <pc:docMk/>
            <pc:sldMk cId="3012411232" sldId="1811"/>
            <ac:cxnSpMk id="11" creationId="{C6D79525-C28F-48C7-96DB-E2BF4DE1600A}"/>
          </ac:cxnSpMkLst>
        </pc:cxnChg>
        <pc:cxnChg chg="mod">
          <ac:chgData name="Collin Delker" userId="ec581fce-5b2c-479f-b97e-21a1d1658641" providerId="ADAL" clId="{8855EA81-70D9-4822-BE7D-11F306F08F17}" dt="2023-02-03T21:30:49.410" v="102" actId="14100"/>
          <ac:cxnSpMkLst>
            <pc:docMk/>
            <pc:sldMk cId="3012411232" sldId="1811"/>
            <ac:cxnSpMk id="13" creationId="{00A1CBB6-5194-45B3-A435-AA6C85C707EB}"/>
          </ac:cxnSpMkLst>
        </pc:cxnChg>
        <pc:cxnChg chg="mod">
          <ac:chgData name="Collin Delker" userId="ec581fce-5b2c-479f-b97e-21a1d1658641" providerId="ADAL" clId="{8855EA81-70D9-4822-BE7D-11F306F08F17}" dt="2023-02-03T21:30:55.346" v="104" actId="14100"/>
          <ac:cxnSpMkLst>
            <pc:docMk/>
            <pc:sldMk cId="3012411232" sldId="1811"/>
            <ac:cxnSpMk id="15" creationId="{2B137D9F-2EBE-438F-BA44-5CC127A269FF}"/>
          </ac:cxnSpMkLst>
        </pc:cxnChg>
        <pc:cxnChg chg="mod">
          <ac:chgData name="Collin Delker" userId="ec581fce-5b2c-479f-b97e-21a1d1658641" providerId="ADAL" clId="{8855EA81-70D9-4822-BE7D-11F306F08F17}" dt="2023-02-03T21:31:47.170" v="151" actId="14100"/>
          <ac:cxnSpMkLst>
            <pc:docMk/>
            <pc:sldMk cId="3012411232" sldId="1811"/>
            <ac:cxnSpMk id="17" creationId="{6CBD282C-3FF4-451C-A4F5-3B83AECB17C3}"/>
          </ac:cxnSpMkLst>
        </pc:cxnChg>
        <pc:cxnChg chg="mod">
          <ac:chgData name="Collin Delker" userId="ec581fce-5b2c-479f-b97e-21a1d1658641" providerId="ADAL" clId="{8855EA81-70D9-4822-BE7D-11F306F08F17}" dt="2023-02-03T21:31:18.362" v="119" actId="14100"/>
          <ac:cxnSpMkLst>
            <pc:docMk/>
            <pc:sldMk cId="3012411232" sldId="1811"/>
            <ac:cxnSpMk id="19" creationId="{9A5F4413-F004-4707-8A79-772FEBD3A4F8}"/>
          </ac:cxnSpMkLst>
        </pc:cxnChg>
        <pc:cxnChg chg="mod">
          <ac:chgData name="Collin Delker" userId="ec581fce-5b2c-479f-b97e-21a1d1658641" providerId="ADAL" clId="{8855EA81-70D9-4822-BE7D-11F306F08F17}" dt="2023-02-03T21:31:35.786" v="146" actId="14100"/>
          <ac:cxnSpMkLst>
            <pc:docMk/>
            <pc:sldMk cId="3012411232" sldId="1811"/>
            <ac:cxnSpMk id="22" creationId="{7CA97553-F27A-4FE4-87CC-907A2DCDFB7A}"/>
          </ac:cxnSpMkLst>
        </pc:cxnChg>
        <pc:cxnChg chg="add mod">
          <ac:chgData name="Collin Delker" userId="ec581fce-5b2c-479f-b97e-21a1d1658641" providerId="ADAL" clId="{8855EA81-70D9-4822-BE7D-11F306F08F17}" dt="2023-02-03T21:32:25.266" v="225" actId="1076"/>
          <ac:cxnSpMkLst>
            <pc:docMk/>
            <pc:sldMk cId="3012411232" sldId="1811"/>
            <ac:cxnSpMk id="33" creationId="{4D38B528-A29C-4374-8E01-29531021289E}"/>
          </ac:cxnSpMkLst>
        </pc:cxnChg>
      </pc:sldChg>
      <pc:sldChg chg="addCm delCm">
        <pc:chgData name="Collin Delker" userId="ec581fce-5b2c-479f-b97e-21a1d1658641" providerId="ADAL" clId="{8855EA81-70D9-4822-BE7D-11F306F08F17}" dt="2023-02-03T21:37:10.710" v="799"/>
        <pc:sldMkLst>
          <pc:docMk/>
          <pc:sldMk cId="2819932649" sldId="1816"/>
        </pc:sldMkLst>
      </pc:sldChg>
      <pc:sldChg chg="modSp mod ord">
        <pc:chgData name="Collin Delker" userId="ec581fce-5b2c-479f-b97e-21a1d1658641" providerId="ADAL" clId="{8855EA81-70D9-4822-BE7D-11F306F08F17}" dt="2023-02-03T21:45:23.978" v="1193" actId="20577"/>
        <pc:sldMkLst>
          <pc:docMk/>
          <pc:sldMk cId="295115098" sldId="1817"/>
        </pc:sldMkLst>
        <pc:spChg chg="mod">
          <ac:chgData name="Collin Delker" userId="ec581fce-5b2c-479f-b97e-21a1d1658641" providerId="ADAL" clId="{8855EA81-70D9-4822-BE7D-11F306F08F17}" dt="2023-02-03T21:45:23.978" v="1193" actId="20577"/>
          <ac:spMkLst>
            <pc:docMk/>
            <pc:sldMk cId="295115098" sldId="1817"/>
            <ac:spMk id="2" creationId="{521F3742-3B2A-4E58-A48E-513F276BD9D2}"/>
          </ac:spMkLst>
        </pc:spChg>
      </pc:sldChg>
      <pc:sldChg chg="ord">
        <pc:chgData name="Collin Delker" userId="ec581fce-5b2c-479f-b97e-21a1d1658641" providerId="ADAL" clId="{8855EA81-70D9-4822-BE7D-11F306F08F17}" dt="2023-02-03T21:44:38.368" v="1154"/>
        <pc:sldMkLst>
          <pc:docMk/>
          <pc:sldMk cId="3432638318" sldId="1820"/>
        </pc:sldMkLst>
      </pc:sldChg>
      <pc:sldChg chg="ord">
        <pc:chgData name="Collin Delker" userId="ec581fce-5b2c-479f-b97e-21a1d1658641" providerId="ADAL" clId="{8855EA81-70D9-4822-BE7D-11F306F08F17}" dt="2023-02-03T21:44:38.368" v="1154"/>
        <pc:sldMkLst>
          <pc:docMk/>
          <pc:sldMk cId="546033895" sldId="1821"/>
        </pc:sldMkLst>
      </pc:sldChg>
      <pc:sldChg chg="addSp delSp modSp mod addCm delCm">
        <pc:chgData name="Collin Delker" userId="ec581fce-5b2c-479f-b97e-21a1d1658641" providerId="ADAL" clId="{8855EA81-70D9-4822-BE7D-11F306F08F17}" dt="2023-02-03T21:56:37.514" v="1666"/>
        <pc:sldMkLst>
          <pc:docMk/>
          <pc:sldMk cId="3498085040" sldId="1843"/>
        </pc:sldMkLst>
        <pc:spChg chg="mod">
          <ac:chgData name="Collin Delker" userId="ec581fce-5b2c-479f-b97e-21a1d1658641" providerId="ADAL" clId="{8855EA81-70D9-4822-BE7D-11F306F08F17}" dt="2023-02-03T21:48:08.781" v="1219" actId="20577"/>
          <ac:spMkLst>
            <pc:docMk/>
            <pc:sldMk cId="3498085040" sldId="1843"/>
            <ac:spMk id="3" creationId="{AB934CBD-D74E-449A-AB6D-53133BA09AAE}"/>
          </ac:spMkLst>
        </pc:spChg>
        <pc:spChg chg="mod">
          <ac:chgData name="Collin Delker" userId="ec581fce-5b2c-479f-b97e-21a1d1658641" providerId="ADAL" clId="{8855EA81-70D9-4822-BE7D-11F306F08F17}" dt="2023-02-03T21:48:47.400" v="1225" actId="20577"/>
          <ac:spMkLst>
            <pc:docMk/>
            <pc:sldMk cId="3498085040" sldId="1843"/>
            <ac:spMk id="4" creationId="{BC9604E3-3C82-4DD4-A382-3E864A974F5D}"/>
          </ac:spMkLst>
        </pc:spChg>
        <pc:picChg chg="del">
          <ac:chgData name="Collin Delker" userId="ec581fce-5b2c-479f-b97e-21a1d1658641" providerId="ADAL" clId="{8855EA81-70D9-4822-BE7D-11F306F08F17}" dt="2023-02-03T21:48:24.424" v="1220" actId="478"/>
          <ac:picMkLst>
            <pc:docMk/>
            <pc:sldMk cId="3498085040" sldId="1843"/>
            <ac:picMk id="5" creationId="{44C99966-C004-41A6-88D8-E56CD0A5CC65}"/>
          </ac:picMkLst>
        </pc:picChg>
        <pc:picChg chg="add mod">
          <ac:chgData name="Collin Delker" userId="ec581fce-5b2c-479f-b97e-21a1d1658641" providerId="ADAL" clId="{8855EA81-70D9-4822-BE7D-11F306F08F17}" dt="2023-02-03T21:48:35.849" v="1223" actId="1076"/>
          <ac:picMkLst>
            <pc:docMk/>
            <pc:sldMk cId="3498085040" sldId="1843"/>
            <ac:picMk id="7" creationId="{3BEBC0AE-45A3-4273-A910-DFD937D4958E}"/>
          </ac:picMkLst>
        </pc:picChg>
      </pc:sldChg>
      <pc:sldChg chg="addSp delSp modSp mod">
        <pc:chgData name="Collin Delker" userId="ec581fce-5b2c-479f-b97e-21a1d1658641" providerId="ADAL" clId="{8855EA81-70D9-4822-BE7D-11F306F08F17}" dt="2023-02-03T21:55:19.493" v="1657" actId="27636"/>
        <pc:sldMkLst>
          <pc:docMk/>
          <pc:sldMk cId="1817330726" sldId="1844"/>
        </pc:sldMkLst>
        <pc:spChg chg="mod">
          <ac:chgData name="Collin Delker" userId="ec581fce-5b2c-479f-b97e-21a1d1658641" providerId="ADAL" clId="{8855EA81-70D9-4822-BE7D-11F306F08F17}" dt="2023-02-03T21:55:19.493" v="1657" actId="27636"/>
          <ac:spMkLst>
            <pc:docMk/>
            <pc:sldMk cId="1817330726" sldId="1844"/>
            <ac:spMk id="4" creationId="{97C08D98-50B2-4837-9C22-7BBDE1AF6DF8}"/>
          </ac:spMkLst>
        </pc:spChg>
        <pc:spChg chg="del mod">
          <ac:chgData name="Collin Delker" userId="ec581fce-5b2c-479f-b97e-21a1d1658641" providerId="ADAL" clId="{8855EA81-70D9-4822-BE7D-11F306F08F17}" dt="2023-02-03T21:55:00.745" v="1631" actId="478"/>
          <ac:spMkLst>
            <pc:docMk/>
            <pc:sldMk cId="1817330726" sldId="1844"/>
            <ac:spMk id="18" creationId="{DF21C06E-DE75-4AC5-A5C0-124C244CA278}"/>
          </ac:spMkLst>
        </pc:spChg>
        <pc:spChg chg="del">
          <ac:chgData name="Collin Delker" userId="ec581fce-5b2c-479f-b97e-21a1d1658641" providerId="ADAL" clId="{8855EA81-70D9-4822-BE7D-11F306F08F17}" dt="2023-02-03T21:54:44.021" v="1624" actId="478"/>
          <ac:spMkLst>
            <pc:docMk/>
            <pc:sldMk cId="1817330726" sldId="1844"/>
            <ac:spMk id="19" creationId="{C7D920B0-DEBC-43E0-AD71-A8F200807FC2}"/>
          </ac:spMkLst>
        </pc:spChg>
        <pc:picChg chg="add mod ord">
          <ac:chgData name="Collin Delker" userId="ec581fce-5b2c-479f-b97e-21a1d1658641" providerId="ADAL" clId="{8855EA81-70D9-4822-BE7D-11F306F08F17}" dt="2023-02-03T21:55:10.078" v="1635" actId="1076"/>
          <ac:picMkLst>
            <pc:docMk/>
            <pc:sldMk cId="1817330726" sldId="1844"/>
            <ac:picMk id="6" creationId="{A0369512-BD9E-4920-B69B-6F2C497D1C74}"/>
          </ac:picMkLst>
        </pc:picChg>
        <pc:picChg chg="del">
          <ac:chgData name="Collin Delker" userId="ec581fce-5b2c-479f-b97e-21a1d1658641" providerId="ADAL" clId="{8855EA81-70D9-4822-BE7D-11F306F08F17}" dt="2023-02-03T21:54:38.187" v="1622" actId="478"/>
          <ac:picMkLst>
            <pc:docMk/>
            <pc:sldMk cId="1817330726" sldId="1844"/>
            <ac:picMk id="16" creationId="{A28EB506-1A42-44A4-9E0D-43E98C8DC3B8}"/>
          </ac:picMkLst>
        </pc:picChg>
        <pc:picChg chg="del">
          <ac:chgData name="Collin Delker" userId="ec581fce-5b2c-479f-b97e-21a1d1658641" providerId="ADAL" clId="{8855EA81-70D9-4822-BE7D-11F306F08F17}" dt="2023-02-03T21:54:51.361" v="1628" actId="478"/>
          <ac:picMkLst>
            <pc:docMk/>
            <pc:sldMk cId="1817330726" sldId="1844"/>
            <ac:picMk id="17" creationId="{CEEE3F20-B4A4-4174-9736-7A32EE3D25A0}"/>
          </ac:picMkLst>
        </pc:picChg>
        <pc:cxnChg chg="del">
          <ac:chgData name="Collin Delker" userId="ec581fce-5b2c-479f-b97e-21a1d1658641" providerId="ADAL" clId="{8855EA81-70D9-4822-BE7D-11F306F08F17}" dt="2023-02-03T21:54:39.169" v="1623" actId="478"/>
          <ac:cxnSpMkLst>
            <pc:docMk/>
            <pc:sldMk cId="1817330726" sldId="1844"/>
            <ac:cxnSpMk id="21" creationId="{AC90A8A7-E8AF-4BE5-8D33-4D43B4F4F281}"/>
          </ac:cxnSpMkLst>
        </pc:cxnChg>
      </pc:sldChg>
      <pc:sldChg chg="addSp delSp modSp mod">
        <pc:chgData name="Collin Delker" userId="ec581fce-5b2c-479f-b97e-21a1d1658641" providerId="ADAL" clId="{8855EA81-70D9-4822-BE7D-11F306F08F17}" dt="2023-02-03T21:52:36.433" v="1583" actId="1076"/>
        <pc:sldMkLst>
          <pc:docMk/>
          <pc:sldMk cId="4217699401" sldId="1845"/>
        </pc:sldMkLst>
        <pc:spChg chg="mod">
          <ac:chgData name="Collin Delker" userId="ec581fce-5b2c-479f-b97e-21a1d1658641" providerId="ADAL" clId="{8855EA81-70D9-4822-BE7D-11F306F08F17}" dt="2023-02-03T21:50:04.067" v="1478" actId="6549"/>
          <ac:spMkLst>
            <pc:docMk/>
            <pc:sldMk cId="4217699401" sldId="1845"/>
            <ac:spMk id="4" creationId="{24D98FAD-BC22-4C43-BDE3-D42AB3DD084F}"/>
          </ac:spMkLst>
        </pc:spChg>
        <pc:spChg chg="add mod">
          <ac:chgData name="Collin Delker" userId="ec581fce-5b2c-479f-b97e-21a1d1658641" providerId="ADAL" clId="{8855EA81-70D9-4822-BE7D-11F306F08F17}" dt="2023-02-03T21:52:19.954" v="1575" actId="1076"/>
          <ac:spMkLst>
            <pc:docMk/>
            <pc:sldMk cId="4217699401" sldId="1845"/>
            <ac:spMk id="17" creationId="{44B2DE59-5604-4059-BC6E-ED3B6DD0A193}"/>
          </ac:spMkLst>
        </pc:spChg>
        <pc:picChg chg="del">
          <ac:chgData name="Collin Delker" userId="ec581fce-5b2c-479f-b97e-21a1d1658641" providerId="ADAL" clId="{8855EA81-70D9-4822-BE7D-11F306F08F17}" dt="2023-02-03T21:49:41.480" v="1403" actId="478"/>
          <ac:picMkLst>
            <pc:docMk/>
            <pc:sldMk cId="4217699401" sldId="1845"/>
            <ac:picMk id="5" creationId="{5FDBF401-FC23-4AC2-8058-0BF38A490518}"/>
          </ac:picMkLst>
        </pc:picChg>
        <pc:picChg chg="del">
          <ac:chgData name="Collin Delker" userId="ec581fce-5b2c-479f-b97e-21a1d1658641" providerId="ADAL" clId="{8855EA81-70D9-4822-BE7D-11F306F08F17}" dt="2023-02-03T21:49:42.007" v="1404" actId="478"/>
          <ac:picMkLst>
            <pc:docMk/>
            <pc:sldMk cId="4217699401" sldId="1845"/>
            <ac:picMk id="7" creationId="{AADE4BBC-5A80-49EB-BEB6-5C88DC4E89BF}"/>
          </ac:picMkLst>
        </pc:picChg>
        <pc:picChg chg="del">
          <ac:chgData name="Collin Delker" userId="ec581fce-5b2c-479f-b97e-21a1d1658641" providerId="ADAL" clId="{8855EA81-70D9-4822-BE7D-11F306F08F17}" dt="2023-02-03T21:49:42.836" v="1405" actId="478"/>
          <ac:picMkLst>
            <pc:docMk/>
            <pc:sldMk cId="4217699401" sldId="1845"/>
            <ac:picMk id="8" creationId="{6023E7BA-A39F-492B-BA16-C76E58BCB44F}"/>
          </ac:picMkLst>
        </pc:picChg>
        <pc:picChg chg="del">
          <ac:chgData name="Collin Delker" userId="ec581fce-5b2c-479f-b97e-21a1d1658641" providerId="ADAL" clId="{8855EA81-70D9-4822-BE7D-11F306F08F17}" dt="2023-02-03T21:50:21.244" v="1483" actId="478"/>
          <ac:picMkLst>
            <pc:docMk/>
            <pc:sldMk cId="4217699401" sldId="1845"/>
            <ac:picMk id="9" creationId="{C4554DCB-A944-4A13-B40C-3251A19C7079}"/>
          </ac:picMkLst>
        </pc:picChg>
        <pc:picChg chg="add mod">
          <ac:chgData name="Collin Delker" userId="ec581fce-5b2c-479f-b97e-21a1d1658641" providerId="ADAL" clId="{8855EA81-70D9-4822-BE7D-11F306F08F17}" dt="2023-02-03T21:51:14.096" v="1489" actId="1076"/>
          <ac:picMkLst>
            <pc:docMk/>
            <pc:sldMk cId="4217699401" sldId="1845"/>
            <ac:picMk id="11" creationId="{9D57E9E2-540F-48FA-8910-2C7719D2A8CC}"/>
          </ac:picMkLst>
        </pc:picChg>
        <pc:picChg chg="add mod">
          <ac:chgData name="Collin Delker" userId="ec581fce-5b2c-479f-b97e-21a1d1658641" providerId="ADAL" clId="{8855EA81-70D9-4822-BE7D-11F306F08F17}" dt="2023-02-03T21:52:31.649" v="1581" actId="1076"/>
          <ac:picMkLst>
            <pc:docMk/>
            <pc:sldMk cId="4217699401" sldId="1845"/>
            <ac:picMk id="14" creationId="{9D93033F-3A23-4E34-B4F1-2170C6231084}"/>
          </ac:picMkLst>
        </pc:picChg>
        <pc:picChg chg="add mod">
          <ac:chgData name="Collin Delker" userId="ec581fce-5b2c-479f-b97e-21a1d1658641" providerId="ADAL" clId="{8855EA81-70D9-4822-BE7D-11F306F08F17}" dt="2023-02-03T21:51:41.377" v="1493" actId="1076"/>
          <ac:picMkLst>
            <pc:docMk/>
            <pc:sldMk cId="4217699401" sldId="1845"/>
            <ac:picMk id="16" creationId="{B4141B17-984F-456E-A8E0-C3E96F11687A}"/>
          </ac:picMkLst>
        </pc:picChg>
        <pc:cxnChg chg="del">
          <ac:chgData name="Collin Delker" userId="ec581fce-5b2c-479f-b97e-21a1d1658641" providerId="ADAL" clId="{8855EA81-70D9-4822-BE7D-11F306F08F17}" dt="2023-02-03T21:50:14.416" v="1479" actId="478"/>
          <ac:cxnSpMkLst>
            <pc:docMk/>
            <pc:sldMk cId="4217699401" sldId="1845"/>
            <ac:cxnSpMk id="10" creationId="{57F93053-3588-42F4-B665-FBFF80E6BFF6}"/>
          </ac:cxnSpMkLst>
        </pc:cxnChg>
        <pc:cxnChg chg="mod">
          <ac:chgData name="Collin Delker" userId="ec581fce-5b2c-479f-b97e-21a1d1658641" providerId="ADAL" clId="{8855EA81-70D9-4822-BE7D-11F306F08F17}" dt="2023-02-03T21:52:29.864" v="1580" actId="1076"/>
          <ac:cxnSpMkLst>
            <pc:docMk/>
            <pc:sldMk cId="4217699401" sldId="1845"/>
            <ac:cxnSpMk id="12" creationId="{747C8CD3-BBAA-4776-8281-52916582768B}"/>
          </ac:cxnSpMkLst>
        </pc:cxnChg>
        <pc:cxnChg chg="add mod">
          <ac:chgData name="Collin Delker" userId="ec581fce-5b2c-479f-b97e-21a1d1658641" providerId="ADAL" clId="{8855EA81-70D9-4822-BE7D-11F306F08F17}" dt="2023-02-03T21:52:36.433" v="1583" actId="1076"/>
          <ac:cxnSpMkLst>
            <pc:docMk/>
            <pc:sldMk cId="4217699401" sldId="1845"/>
            <ac:cxnSpMk id="18" creationId="{195A995E-9F75-447D-A04B-CB13C9ED37EF}"/>
          </ac:cxnSpMkLst>
        </pc:cxnChg>
      </pc:sldChg>
      <pc:sldChg chg="addSp delSp modSp mod">
        <pc:chgData name="Collin Delker" userId="ec581fce-5b2c-479f-b97e-21a1d1658641" providerId="ADAL" clId="{8855EA81-70D9-4822-BE7D-11F306F08F17}" dt="2023-02-03T21:56:23.027" v="1665" actId="1076"/>
        <pc:sldMkLst>
          <pc:docMk/>
          <pc:sldMk cId="2416987641" sldId="1846"/>
        </pc:sldMkLst>
        <pc:picChg chg="del">
          <ac:chgData name="Collin Delker" userId="ec581fce-5b2c-479f-b97e-21a1d1658641" providerId="ADAL" clId="{8855EA81-70D9-4822-BE7D-11F306F08F17}" dt="2023-02-03T21:56:15.634" v="1662" actId="478"/>
          <ac:picMkLst>
            <pc:docMk/>
            <pc:sldMk cId="2416987641" sldId="1846"/>
            <ac:picMk id="5" creationId="{1BAEEC70-E4EF-4B11-AF01-8C270E6A0BFB}"/>
          </ac:picMkLst>
        </pc:picChg>
        <pc:picChg chg="add mod">
          <ac:chgData name="Collin Delker" userId="ec581fce-5b2c-479f-b97e-21a1d1658641" providerId="ADAL" clId="{8855EA81-70D9-4822-BE7D-11F306F08F17}" dt="2023-02-03T21:56:23.027" v="1665" actId="1076"/>
          <ac:picMkLst>
            <pc:docMk/>
            <pc:sldMk cId="2416987641" sldId="1846"/>
            <ac:picMk id="7" creationId="{FDEF7807-40B5-4FCA-8963-13283AC1D382}"/>
          </ac:picMkLst>
        </pc:picChg>
      </pc:sldChg>
      <pc:sldChg chg="addSp delSp modSp mod">
        <pc:chgData name="Collin Delker" userId="ec581fce-5b2c-479f-b97e-21a1d1658641" providerId="ADAL" clId="{8855EA81-70D9-4822-BE7D-11F306F08F17}" dt="2023-02-03T21:54:02.672" v="1621" actId="1076"/>
        <pc:sldMkLst>
          <pc:docMk/>
          <pc:sldMk cId="2876565962" sldId="1847"/>
        </pc:sldMkLst>
        <pc:spChg chg="mod">
          <ac:chgData name="Collin Delker" userId="ec581fce-5b2c-479f-b97e-21a1d1658641" providerId="ADAL" clId="{8855EA81-70D9-4822-BE7D-11F306F08F17}" dt="2023-02-03T21:53:47.010" v="1617" actId="20577"/>
          <ac:spMkLst>
            <pc:docMk/>
            <pc:sldMk cId="2876565962" sldId="1847"/>
            <ac:spMk id="4" creationId="{4EC33924-1CD5-4F9B-992D-7EBB06F0375B}"/>
          </ac:spMkLst>
        </pc:spChg>
        <pc:spChg chg="mod">
          <ac:chgData name="Collin Delker" userId="ec581fce-5b2c-479f-b97e-21a1d1658641" providerId="ADAL" clId="{8855EA81-70D9-4822-BE7D-11F306F08F17}" dt="2023-02-03T21:54:02.672" v="1621" actId="1076"/>
          <ac:spMkLst>
            <pc:docMk/>
            <pc:sldMk cId="2876565962" sldId="1847"/>
            <ac:spMk id="9" creationId="{2B50F32F-AD0F-4798-85C8-764AC1882DD1}"/>
          </ac:spMkLst>
        </pc:spChg>
        <pc:spChg chg="del">
          <ac:chgData name="Collin Delker" userId="ec581fce-5b2c-479f-b97e-21a1d1658641" providerId="ADAL" clId="{8855EA81-70D9-4822-BE7D-11F306F08F17}" dt="2023-02-03T21:53:50.647" v="1618" actId="478"/>
          <ac:spMkLst>
            <pc:docMk/>
            <pc:sldMk cId="2876565962" sldId="1847"/>
            <ac:spMk id="10" creationId="{5A4CF578-7F69-4392-A9A5-F5690406FBA1}"/>
          </ac:spMkLst>
        </pc:spChg>
        <pc:picChg chg="del">
          <ac:chgData name="Collin Delker" userId="ec581fce-5b2c-479f-b97e-21a1d1658641" providerId="ADAL" clId="{8855EA81-70D9-4822-BE7D-11F306F08F17}" dt="2023-02-03T21:53:24.521" v="1584" actId="478"/>
          <ac:picMkLst>
            <pc:docMk/>
            <pc:sldMk cId="2876565962" sldId="1847"/>
            <ac:picMk id="8" creationId="{249B95A3-8ED1-4B84-A141-0227708C1D72}"/>
          </ac:picMkLst>
        </pc:picChg>
        <pc:picChg chg="add mod ord">
          <ac:chgData name="Collin Delker" userId="ec581fce-5b2c-479f-b97e-21a1d1658641" providerId="ADAL" clId="{8855EA81-70D9-4822-BE7D-11F306F08F17}" dt="2023-02-03T21:53:56.662" v="1620" actId="167"/>
          <ac:picMkLst>
            <pc:docMk/>
            <pc:sldMk cId="2876565962" sldId="1847"/>
            <ac:picMk id="12" creationId="{84C34BA5-AD51-4980-9130-5DAD7791A5B3}"/>
          </ac:picMkLst>
        </pc:picChg>
      </pc:sldChg>
      <pc:sldChg chg="addCm delCm">
        <pc:chgData name="Collin Delker" userId="ec581fce-5b2c-479f-b97e-21a1d1658641" providerId="ADAL" clId="{8855EA81-70D9-4822-BE7D-11F306F08F17}" dt="2023-02-03T21:47:30.700" v="1199"/>
        <pc:sldMkLst>
          <pc:docMk/>
          <pc:sldMk cId="824077600" sldId="1859"/>
        </pc:sldMkLst>
      </pc:sldChg>
      <pc:sldChg chg="addCm delCm">
        <pc:chgData name="Collin Delker" userId="ec581fce-5b2c-479f-b97e-21a1d1658641" providerId="ADAL" clId="{8855EA81-70D9-4822-BE7D-11F306F08F17}" dt="2023-02-03T22:22:07.668" v="2419"/>
        <pc:sldMkLst>
          <pc:docMk/>
          <pc:sldMk cId="86858341" sldId="1869"/>
        </pc:sldMkLst>
      </pc:sldChg>
      <pc:sldChg chg="addCm delCm">
        <pc:chgData name="Collin Delker" userId="ec581fce-5b2c-479f-b97e-21a1d1658641" providerId="ADAL" clId="{8855EA81-70D9-4822-BE7D-11F306F08F17}" dt="2023-02-03T22:22:19.517" v="2420"/>
        <pc:sldMkLst>
          <pc:docMk/>
          <pc:sldMk cId="1046458369" sldId="1874"/>
        </pc:sldMkLst>
      </pc:sldChg>
      <pc:sldChg chg="mod modShow">
        <pc:chgData name="Collin Delker" userId="ec581fce-5b2c-479f-b97e-21a1d1658641" providerId="ADAL" clId="{8855EA81-70D9-4822-BE7D-11F306F08F17}" dt="2023-02-03T22:34:59.559" v="2512" actId="729"/>
        <pc:sldMkLst>
          <pc:docMk/>
          <pc:sldMk cId="2753383787" sldId="1882"/>
        </pc:sldMkLst>
      </pc:sldChg>
      <pc:sldChg chg="mod modShow">
        <pc:chgData name="Collin Delker" userId="ec581fce-5b2c-479f-b97e-21a1d1658641" providerId="ADAL" clId="{8855EA81-70D9-4822-BE7D-11F306F08F17}" dt="2023-02-03T22:35:01.466" v="2513" actId="729"/>
        <pc:sldMkLst>
          <pc:docMk/>
          <pc:sldMk cId="2534378816" sldId="1883"/>
        </pc:sldMkLst>
      </pc:sldChg>
      <pc:sldChg chg="modSp mod">
        <pc:chgData name="Collin Delker" userId="ec581fce-5b2c-479f-b97e-21a1d1658641" providerId="ADAL" clId="{8855EA81-70D9-4822-BE7D-11F306F08F17}" dt="2023-02-03T21:57:34.601" v="1669" actId="1076"/>
        <pc:sldMkLst>
          <pc:docMk/>
          <pc:sldMk cId="3335973021" sldId="1886"/>
        </pc:sldMkLst>
        <pc:spChg chg="mod">
          <ac:chgData name="Collin Delker" userId="ec581fce-5b2c-479f-b97e-21a1d1658641" providerId="ADAL" clId="{8855EA81-70D9-4822-BE7D-11F306F08F17}" dt="2023-02-03T21:57:34.601" v="1669" actId="1076"/>
          <ac:spMkLst>
            <pc:docMk/>
            <pc:sldMk cId="3335973021" sldId="1886"/>
            <ac:spMk id="7" creationId="{C8A55E35-B3CF-48E5-9572-4B9DF78AAE5C}"/>
          </ac:spMkLst>
        </pc:spChg>
        <pc:spChg chg="mod">
          <ac:chgData name="Collin Delker" userId="ec581fce-5b2c-479f-b97e-21a1d1658641" providerId="ADAL" clId="{8855EA81-70D9-4822-BE7D-11F306F08F17}" dt="2023-02-03T21:57:27.807" v="1668" actId="27636"/>
          <ac:spMkLst>
            <pc:docMk/>
            <pc:sldMk cId="3335973021" sldId="1886"/>
            <ac:spMk id="9" creationId="{520DA118-6CE7-41F6-9F21-47C1345C8DC1}"/>
          </ac:spMkLst>
        </pc:spChg>
      </pc:sldChg>
      <pc:sldChg chg="modSp mod">
        <pc:chgData name="Collin Delker" userId="ec581fce-5b2c-479f-b97e-21a1d1658641" providerId="ADAL" clId="{8855EA81-70D9-4822-BE7D-11F306F08F17}" dt="2023-02-03T21:57:48.971" v="1670" actId="1076"/>
        <pc:sldMkLst>
          <pc:docMk/>
          <pc:sldMk cId="1976198453" sldId="1889"/>
        </pc:sldMkLst>
        <pc:spChg chg="mod">
          <ac:chgData name="Collin Delker" userId="ec581fce-5b2c-479f-b97e-21a1d1658641" providerId="ADAL" clId="{8855EA81-70D9-4822-BE7D-11F306F08F17}" dt="2023-02-03T21:57:48.971" v="1670" actId="1076"/>
          <ac:spMkLst>
            <pc:docMk/>
            <pc:sldMk cId="1976198453" sldId="1889"/>
            <ac:spMk id="4" creationId="{CD3A6588-2B72-4998-A4E7-D67098A253C9}"/>
          </ac:spMkLst>
        </pc:spChg>
      </pc:sldChg>
      <pc:sldChg chg="modSp mod">
        <pc:chgData name="Collin Delker" userId="ec581fce-5b2c-479f-b97e-21a1d1658641" providerId="ADAL" clId="{8855EA81-70D9-4822-BE7D-11F306F08F17}" dt="2023-02-03T21:57:55.882" v="1671" actId="1076"/>
        <pc:sldMkLst>
          <pc:docMk/>
          <pc:sldMk cId="2655206474" sldId="1890"/>
        </pc:sldMkLst>
        <pc:spChg chg="mod">
          <ac:chgData name="Collin Delker" userId="ec581fce-5b2c-479f-b97e-21a1d1658641" providerId="ADAL" clId="{8855EA81-70D9-4822-BE7D-11F306F08F17}" dt="2023-02-03T21:57:55.882" v="1671" actId="1076"/>
          <ac:spMkLst>
            <pc:docMk/>
            <pc:sldMk cId="2655206474" sldId="1890"/>
            <ac:spMk id="4" creationId="{39D13BF2-D9BC-4E23-A9D3-0098D4220D4C}"/>
          </ac:spMkLst>
        </pc:spChg>
      </pc:sldChg>
      <pc:sldChg chg="modSp mod">
        <pc:chgData name="Collin Delker" userId="ec581fce-5b2c-479f-b97e-21a1d1658641" providerId="ADAL" clId="{8855EA81-70D9-4822-BE7D-11F306F08F17}" dt="2023-02-03T22:23:05.784" v="2426" actId="14100"/>
        <pc:sldMkLst>
          <pc:docMk/>
          <pc:sldMk cId="3340945887" sldId="1895"/>
        </pc:sldMkLst>
        <pc:spChg chg="mod">
          <ac:chgData name="Collin Delker" userId="ec581fce-5b2c-479f-b97e-21a1d1658641" providerId="ADAL" clId="{8855EA81-70D9-4822-BE7D-11F306F08F17}" dt="2023-02-03T22:23:05.784" v="2426" actId="14100"/>
          <ac:spMkLst>
            <pc:docMk/>
            <pc:sldMk cId="3340945887" sldId="1895"/>
            <ac:spMk id="4" creationId="{22DA0C99-D8A5-438A-A7C0-EA9F7F014261}"/>
          </ac:spMkLst>
        </pc:spChg>
      </pc:sldChg>
      <pc:sldChg chg="addSp delSp modSp mod addCm delCm">
        <pc:chgData name="Collin Delker" userId="ec581fce-5b2c-479f-b97e-21a1d1658641" providerId="ADAL" clId="{8855EA81-70D9-4822-BE7D-11F306F08F17}" dt="2023-02-03T22:11:17.508" v="2192"/>
        <pc:sldMkLst>
          <pc:docMk/>
          <pc:sldMk cId="2850325978" sldId="1897"/>
        </pc:sldMkLst>
        <pc:spChg chg="mod">
          <ac:chgData name="Collin Delker" userId="ec581fce-5b2c-479f-b97e-21a1d1658641" providerId="ADAL" clId="{8855EA81-70D9-4822-BE7D-11F306F08F17}" dt="2023-02-03T22:10:56.261" v="2184" actId="14100"/>
          <ac:spMkLst>
            <pc:docMk/>
            <pc:sldMk cId="2850325978" sldId="1897"/>
            <ac:spMk id="4" creationId="{AEDE54CC-6B77-4B1C-B109-ACF168AFFB97}"/>
          </ac:spMkLst>
        </pc:spChg>
        <pc:picChg chg="del">
          <ac:chgData name="Collin Delker" userId="ec581fce-5b2c-479f-b97e-21a1d1658641" providerId="ADAL" clId="{8855EA81-70D9-4822-BE7D-11F306F08F17}" dt="2023-02-03T22:08:27.717" v="2170" actId="478"/>
          <ac:picMkLst>
            <pc:docMk/>
            <pc:sldMk cId="2850325978" sldId="1897"/>
            <ac:picMk id="5" creationId="{36FCDE77-64F1-4C1D-AE95-BE81C19A5283}"/>
          </ac:picMkLst>
        </pc:picChg>
        <pc:picChg chg="add mod">
          <ac:chgData name="Collin Delker" userId="ec581fce-5b2c-479f-b97e-21a1d1658641" providerId="ADAL" clId="{8855EA81-70D9-4822-BE7D-11F306F08F17}" dt="2023-02-03T22:10:59.878" v="2185" actId="1076"/>
          <ac:picMkLst>
            <pc:docMk/>
            <pc:sldMk cId="2850325978" sldId="1897"/>
            <ac:picMk id="7" creationId="{23BDDF35-0DA9-4902-934A-4952169BE61C}"/>
          </ac:picMkLst>
        </pc:picChg>
        <pc:picChg chg="add mod">
          <ac:chgData name="Collin Delker" userId="ec581fce-5b2c-479f-b97e-21a1d1658641" providerId="ADAL" clId="{8855EA81-70D9-4822-BE7D-11F306F08F17}" dt="2023-02-03T22:11:13.461" v="2191" actId="1076"/>
          <ac:picMkLst>
            <pc:docMk/>
            <pc:sldMk cId="2850325978" sldId="1897"/>
            <ac:picMk id="9" creationId="{454DD1E2-9042-437C-A527-F145A5860A17}"/>
          </ac:picMkLst>
        </pc:picChg>
        <pc:picChg chg="add mod">
          <ac:chgData name="Collin Delker" userId="ec581fce-5b2c-479f-b97e-21a1d1658641" providerId="ADAL" clId="{8855EA81-70D9-4822-BE7D-11F306F08F17}" dt="2023-02-03T22:11:09.445" v="2189" actId="1076"/>
          <ac:picMkLst>
            <pc:docMk/>
            <pc:sldMk cId="2850325978" sldId="1897"/>
            <ac:picMk id="11" creationId="{15217C8B-C14C-4961-A3AF-16D5CB8FBB69}"/>
          </ac:picMkLst>
        </pc:picChg>
      </pc:sldChg>
      <pc:sldChg chg="modSp mod">
        <pc:chgData name="Collin Delker" userId="ec581fce-5b2c-479f-b97e-21a1d1658641" providerId="ADAL" clId="{8855EA81-70D9-4822-BE7D-11F306F08F17}" dt="2023-02-02T23:06:23.739" v="15" actId="1076"/>
        <pc:sldMkLst>
          <pc:docMk/>
          <pc:sldMk cId="3063550742" sldId="1909"/>
        </pc:sldMkLst>
        <pc:spChg chg="mod">
          <ac:chgData name="Collin Delker" userId="ec581fce-5b2c-479f-b97e-21a1d1658641" providerId="ADAL" clId="{8855EA81-70D9-4822-BE7D-11F306F08F17}" dt="2023-02-02T23:06:23.739" v="15" actId="1076"/>
          <ac:spMkLst>
            <pc:docMk/>
            <pc:sldMk cId="3063550742" sldId="1909"/>
            <ac:spMk id="2" creationId="{75D86B08-BC1E-47D0-ADC2-AD447AFBDFB6}"/>
          </ac:spMkLst>
        </pc:spChg>
      </pc:sldChg>
      <pc:sldChg chg="addSp delSp modSp mod">
        <pc:chgData name="Collin Delker" userId="ec581fce-5b2c-479f-b97e-21a1d1658641" providerId="ADAL" clId="{8855EA81-70D9-4822-BE7D-11F306F08F17}" dt="2023-02-03T21:59:57.226" v="1679" actId="1076"/>
        <pc:sldMkLst>
          <pc:docMk/>
          <pc:sldMk cId="4086290566" sldId="1918"/>
        </pc:sldMkLst>
        <pc:picChg chg="del">
          <ac:chgData name="Collin Delker" userId="ec581fce-5b2c-479f-b97e-21a1d1658641" providerId="ADAL" clId="{8855EA81-70D9-4822-BE7D-11F306F08F17}" dt="2023-02-03T21:59:22.829" v="1672" actId="478"/>
          <ac:picMkLst>
            <pc:docMk/>
            <pc:sldMk cId="4086290566" sldId="1918"/>
            <ac:picMk id="5" creationId="{CF63112E-89EB-4549-9922-CDDE883A7CE1}"/>
          </ac:picMkLst>
        </pc:picChg>
        <pc:picChg chg="del">
          <ac:chgData name="Collin Delker" userId="ec581fce-5b2c-479f-b97e-21a1d1658641" providerId="ADAL" clId="{8855EA81-70D9-4822-BE7D-11F306F08F17}" dt="2023-02-03T21:59:48.732" v="1676" actId="478"/>
          <ac:picMkLst>
            <pc:docMk/>
            <pc:sldMk cId="4086290566" sldId="1918"/>
            <ac:picMk id="6" creationId="{4498B226-DA51-4F5D-AAD1-754CFE379C25}"/>
          </ac:picMkLst>
        </pc:picChg>
        <pc:picChg chg="add mod">
          <ac:chgData name="Collin Delker" userId="ec581fce-5b2c-479f-b97e-21a1d1658641" providerId="ADAL" clId="{8855EA81-70D9-4822-BE7D-11F306F08F17}" dt="2023-02-03T21:59:27.730" v="1675" actId="1076"/>
          <ac:picMkLst>
            <pc:docMk/>
            <pc:sldMk cId="4086290566" sldId="1918"/>
            <ac:picMk id="8" creationId="{557F74D9-A541-4095-933C-6D5F1E1C2EED}"/>
          </ac:picMkLst>
        </pc:picChg>
        <pc:picChg chg="add mod">
          <ac:chgData name="Collin Delker" userId="ec581fce-5b2c-479f-b97e-21a1d1658641" providerId="ADAL" clId="{8855EA81-70D9-4822-BE7D-11F306F08F17}" dt="2023-02-03T21:59:57.226" v="1679" actId="1076"/>
          <ac:picMkLst>
            <pc:docMk/>
            <pc:sldMk cId="4086290566" sldId="1918"/>
            <ac:picMk id="10" creationId="{B0CC2575-3419-4622-B6D0-AAD732F2F4C3}"/>
          </ac:picMkLst>
        </pc:picChg>
      </pc:sldChg>
      <pc:sldChg chg="addSp delSp modSp mod">
        <pc:chgData name="Collin Delker" userId="ec581fce-5b2c-479f-b97e-21a1d1658641" providerId="ADAL" clId="{8855EA81-70D9-4822-BE7D-11F306F08F17}" dt="2023-02-03T22:00:48.203" v="1683" actId="1076"/>
        <pc:sldMkLst>
          <pc:docMk/>
          <pc:sldMk cId="2284068295" sldId="1924"/>
        </pc:sldMkLst>
        <pc:picChg chg="del">
          <ac:chgData name="Collin Delker" userId="ec581fce-5b2c-479f-b97e-21a1d1658641" providerId="ADAL" clId="{8855EA81-70D9-4822-BE7D-11F306F08F17}" dt="2023-02-03T22:00:40.500" v="1680" actId="478"/>
          <ac:picMkLst>
            <pc:docMk/>
            <pc:sldMk cId="2284068295" sldId="1924"/>
            <ac:picMk id="5" creationId="{E5073702-57C3-48F4-B98A-C52124DD99E1}"/>
          </ac:picMkLst>
        </pc:picChg>
        <pc:picChg chg="add mod">
          <ac:chgData name="Collin Delker" userId="ec581fce-5b2c-479f-b97e-21a1d1658641" providerId="ADAL" clId="{8855EA81-70D9-4822-BE7D-11F306F08F17}" dt="2023-02-03T22:00:48.203" v="1683" actId="1076"/>
          <ac:picMkLst>
            <pc:docMk/>
            <pc:sldMk cId="2284068295" sldId="1924"/>
            <ac:picMk id="6" creationId="{F7993AE3-B095-4742-9325-593A0C7F5CED}"/>
          </ac:picMkLst>
        </pc:picChg>
      </pc:sldChg>
      <pc:sldChg chg="addSp delSp modSp mod">
        <pc:chgData name="Collin Delker" userId="ec581fce-5b2c-479f-b97e-21a1d1658641" providerId="ADAL" clId="{8855EA81-70D9-4822-BE7D-11F306F08F17}" dt="2023-02-03T22:01:29.282" v="1692" actId="14100"/>
        <pc:sldMkLst>
          <pc:docMk/>
          <pc:sldMk cId="2414518628" sldId="1925"/>
        </pc:sldMkLst>
        <pc:spChg chg="mod">
          <ac:chgData name="Collin Delker" userId="ec581fce-5b2c-479f-b97e-21a1d1658641" providerId="ADAL" clId="{8855EA81-70D9-4822-BE7D-11F306F08F17}" dt="2023-02-03T22:01:25.442" v="1690" actId="1076"/>
          <ac:spMkLst>
            <pc:docMk/>
            <pc:sldMk cId="2414518628" sldId="1925"/>
            <ac:spMk id="10" creationId="{D221DE1B-B28A-4242-98F6-CE4E0264483C}"/>
          </ac:spMkLst>
        </pc:spChg>
        <pc:picChg chg="del">
          <ac:chgData name="Collin Delker" userId="ec581fce-5b2c-479f-b97e-21a1d1658641" providerId="ADAL" clId="{8855EA81-70D9-4822-BE7D-11F306F08F17}" dt="2023-02-03T22:01:09.947" v="1684" actId="478"/>
          <ac:picMkLst>
            <pc:docMk/>
            <pc:sldMk cId="2414518628" sldId="1925"/>
            <ac:picMk id="5" creationId="{D55145AE-B750-4EF6-8B7B-6C26C0418759}"/>
          </ac:picMkLst>
        </pc:picChg>
        <pc:picChg chg="add mod ord">
          <ac:chgData name="Collin Delker" userId="ec581fce-5b2c-479f-b97e-21a1d1658641" providerId="ADAL" clId="{8855EA81-70D9-4822-BE7D-11F306F08F17}" dt="2023-02-03T22:01:22.635" v="1689" actId="1076"/>
          <ac:picMkLst>
            <pc:docMk/>
            <pc:sldMk cId="2414518628" sldId="1925"/>
            <ac:picMk id="13" creationId="{FEF60669-DBA2-4127-BB0E-14A4A73A3B52}"/>
          </ac:picMkLst>
        </pc:picChg>
        <pc:cxnChg chg="mod">
          <ac:chgData name="Collin Delker" userId="ec581fce-5b2c-479f-b97e-21a1d1658641" providerId="ADAL" clId="{8855EA81-70D9-4822-BE7D-11F306F08F17}" dt="2023-02-03T22:01:29.282" v="1692" actId="14100"/>
          <ac:cxnSpMkLst>
            <pc:docMk/>
            <pc:sldMk cId="2414518628" sldId="1925"/>
            <ac:cxnSpMk id="7" creationId="{18B86872-D3C3-4EF8-807B-B3FE3AD09A4B}"/>
          </ac:cxnSpMkLst>
        </pc:cxnChg>
      </pc:sldChg>
      <pc:sldChg chg="modSp mod">
        <pc:chgData name="Collin Delker" userId="ec581fce-5b2c-479f-b97e-21a1d1658641" providerId="ADAL" clId="{8855EA81-70D9-4822-BE7D-11F306F08F17}" dt="2023-02-03T22:13:22.711" v="2389" actId="20577"/>
        <pc:sldMkLst>
          <pc:docMk/>
          <pc:sldMk cId="1172458758" sldId="1927"/>
        </pc:sldMkLst>
        <pc:spChg chg="mod">
          <ac:chgData name="Collin Delker" userId="ec581fce-5b2c-479f-b97e-21a1d1658641" providerId="ADAL" clId="{8855EA81-70D9-4822-BE7D-11F306F08F17}" dt="2023-02-03T22:13:22.711" v="2389" actId="20577"/>
          <ac:spMkLst>
            <pc:docMk/>
            <pc:sldMk cId="1172458758" sldId="1927"/>
            <ac:spMk id="4" creationId="{22DA0C99-D8A5-438A-A7C0-EA9F7F014261}"/>
          </ac:spMkLst>
        </pc:spChg>
      </pc:sldChg>
      <pc:sldChg chg="modSp mod">
        <pc:chgData name="Collin Delker" userId="ec581fce-5b2c-479f-b97e-21a1d1658641" providerId="ADAL" clId="{8855EA81-70D9-4822-BE7D-11F306F08F17}" dt="2023-02-03T22:18:57.758" v="2418" actId="1076"/>
        <pc:sldMkLst>
          <pc:docMk/>
          <pc:sldMk cId="327427858" sldId="1951"/>
        </pc:sldMkLst>
        <pc:picChg chg="mod">
          <ac:chgData name="Collin Delker" userId="ec581fce-5b2c-479f-b97e-21a1d1658641" providerId="ADAL" clId="{8855EA81-70D9-4822-BE7D-11F306F08F17}" dt="2023-02-03T22:18:57.758" v="2418" actId="1076"/>
          <ac:picMkLst>
            <pc:docMk/>
            <pc:sldMk cId="327427858" sldId="1951"/>
            <ac:picMk id="5" creationId="{69F4DC91-7734-4B06-A878-CFF0F99FFD75}"/>
          </ac:picMkLst>
        </pc:picChg>
      </pc:sldChg>
      <pc:sldChg chg="addSp delSp modSp mod">
        <pc:chgData name="Collin Delker" userId="ec581fce-5b2c-479f-b97e-21a1d1658641" providerId="ADAL" clId="{8855EA81-70D9-4822-BE7D-11F306F08F17}" dt="2023-02-03T21:55:38.761" v="1661" actId="1076"/>
        <pc:sldMkLst>
          <pc:docMk/>
          <pc:sldMk cId="746753048" sldId="1954"/>
        </pc:sldMkLst>
        <pc:picChg chg="add mod">
          <ac:chgData name="Collin Delker" userId="ec581fce-5b2c-479f-b97e-21a1d1658641" providerId="ADAL" clId="{8855EA81-70D9-4822-BE7D-11F306F08F17}" dt="2023-02-03T21:55:38.761" v="1661" actId="1076"/>
          <ac:picMkLst>
            <pc:docMk/>
            <pc:sldMk cId="746753048" sldId="1954"/>
            <ac:picMk id="4" creationId="{314CDEB7-DBC3-484D-95CD-7C380AB05283}"/>
          </ac:picMkLst>
        </pc:picChg>
        <pc:picChg chg="del">
          <ac:chgData name="Collin Delker" userId="ec581fce-5b2c-479f-b97e-21a1d1658641" providerId="ADAL" clId="{8855EA81-70D9-4822-BE7D-11F306F08F17}" dt="2023-02-03T21:55:31.826" v="1658" actId="478"/>
          <ac:picMkLst>
            <pc:docMk/>
            <pc:sldMk cId="746753048" sldId="1954"/>
            <ac:picMk id="7" creationId="{6FC27279-D7D5-4066-BD3B-FA3A547E2574}"/>
          </ac:picMkLst>
        </pc:picChg>
      </pc:sldChg>
      <pc:sldChg chg="modSp mod">
        <pc:chgData name="Collin Delker" userId="ec581fce-5b2c-479f-b97e-21a1d1658641" providerId="ADAL" clId="{8855EA81-70D9-4822-BE7D-11F306F08F17}" dt="2023-01-16T19:45:28.330" v="6" actId="20577"/>
        <pc:sldMkLst>
          <pc:docMk/>
          <pc:sldMk cId="2138883746" sldId="1956"/>
        </pc:sldMkLst>
        <pc:spChg chg="mod">
          <ac:chgData name="Collin Delker" userId="ec581fce-5b2c-479f-b97e-21a1d1658641" providerId="ADAL" clId="{8855EA81-70D9-4822-BE7D-11F306F08F17}" dt="2023-01-16T19:45:28.330" v="6" actId="20577"/>
          <ac:spMkLst>
            <pc:docMk/>
            <pc:sldMk cId="2138883746" sldId="1956"/>
            <ac:spMk id="4" creationId="{959080D1-EC97-4FBF-A6A2-57DDF44C775E}"/>
          </ac:spMkLst>
        </pc:spChg>
      </pc:sldChg>
      <pc:sldChg chg="addSp modSp new mod">
        <pc:chgData name="Collin Delker" userId="ec581fce-5b2c-479f-b97e-21a1d1658641" providerId="ADAL" clId="{8855EA81-70D9-4822-BE7D-11F306F08F17}" dt="2023-02-03T22:15:26.991" v="2415" actId="1076"/>
        <pc:sldMkLst>
          <pc:docMk/>
          <pc:sldMk cId="2337165263" sldId="1957"/>
        </pc:sldMkLst>
        <pc:spChg chg="mod">
          <ac:chgData name="Collin Delker" userId="ec581fce-5b2c-479f-b97e-21a1d1658641" providerId="ADAL" clId="{8855EA81-70D9-4822-BE7D-11F306F08F17}" dt="2023-02-03T21:33:30.166" v="267" actId="20577"/>
          <ac:spMkLst>
            <pc:docMk/>
            <pc:sldMk cId="2337165263" sldId="1957"/>
            <ac:spMk id="2" creationId="{A2EB5BCB-B71D-463D-81C8-92F22BE1B10E}"/>
          </ac:spMkLst>
        </pc:spChg>
        <pc:spChg chg="mod">
          <ac:chgData name="Collin Delker" userId="ec581fce-5b2c-479f-b97e-21a1d1658641" providerId="ADAL" clId="{8855EA81-70D9-4822-BE7D-11F306F08F17}" dt="2023-02-03T22:15:26.991" v="2415" actId="1076"/>
          <ac:spMkLst>
            <pc:docMk/>
            <pc:sldMk cId="2337165263" sldId="1957"/>
            <ac:spMk id="4" creationId="{91A41056-3956-4A6C-A7F5-6B148C0FA51E}"/>
          </ac:spMkLst>
        </pc:spChg>
        <pc:picChg chg="add mod">
          <ac:chgData name="Collin Delker" userId="ec581fce-5b2c-479f-b97e-21a1d1658641" providerId="ADAL" clId="{8855EA81-70D9-4822-BE7D-11F306F08F17}" dt="2023-02-03T21:34:08.723" v="293" actId="1076"/>
          <ac:picMkLst>
            <pc:docMk/>
            <pc:sldMk cId="2337165263" sldId="1957"/>
            <ac:picMk id="6" creationId="{B2D9F451-1345-4EDF-8447-5F81787BC68F}"/>
          </ac:picMkLst>
        </pc:picChg>
      </pc:sldChg>
      <pc:sldChg chg="addSp delSp modSp new mod modClrScheme chgLayout">
        <pc:chgData name="Collin Delker" userId="ec581fce-5b2c-479f-b97e-21a1d1658641" providerId="ADAL" clId="{8855EA81-70D9-4822-BE7D-11F306F08F17}" dt="2023-02-03T22:15:56.421" v="2417" actId="1076"/>
        <pc:sldMkLst>
          <pc:docMk/>
          <pc:sldMk cId="3998890295" sldId="1958"/>
        </pc:sldMkLst>
        <pc:spChg chg="mod ord">
          <ac:chgData name="Collin Delker" userId="ec581fce-5b2c-479f-b97e-21a1d1658641" providerId="ADAL" clId="{8855EA81-70D9-4822-BE7D-11F306F08F17}" dt="2023-02-03T21:38:06.766" v="837" actId="700"/>
          <ac:spMkLst>
            <pc:docMk/>
            <pc:sldMk cId="3998890295" sldId="1958"/>
            <ac:spMk id="2" creationId="{E6BDE4C1-8BF6-4DC9-BB41-04A99110DC11}"/>
          </ac:spMkLst>
        </pc:spChg>
        <pc:spChg chg="mod ord">
          <ac:chgData name="Collin Delker" userId="ec581fce-5b2c-479f-b97e-21a1d1658641" providerId="ADAL" clId="{8855EA81-70D9-4822-BE7D-11F306F08F17}" dt="2023-02-03T21:38:06.766" v="837" actId="700"/>
          <ac:spMkLst>
            <pc:docMk/>
            <pc:sldMk cId="3998890295" sldId="1958"/>
            <ac:spMk id="3" creationId="{7422BD6A-B2A0-41EE-83A4-CB9DB03257BC}"/>
          </ac:spMkLst>
        </pc:spChg>
        <pc:spChg chg="del">
          <ac:chgData name="Collin Delker" userId="ec581fce-5b2c-479f-b97e-21a1d1658641" providerId="ADAL" clId="{8855EA81-70D9-4822-BE7D-11F306F08F17}" dt="2023-02-03T21:38:06.766" v="837" actId="700"/>
          <ac:spMkLst>
            <pc:docMk/>
            <pc:sldMk cId="3998890295" sldId="1958"/>
            <ac:spMk id="4" creationId="{F66A18BA-F91A-4F9B-A453-E63350C5B5D6}"/>
          </ac:spMkLst>
        </pc:spChg>
        <pc:spChg chg="add mod">
          <ac:chgData name="Collin Delker" userId="ec581fce-5b2c-479f-b97e-21a1d1658641" providerId="ADAL" clId="{8855EA81-70D9-4822-BE7D-11F306F08F17}" dt="2023-02-03T21:42:06.030" v="927" actId="1076"/>
          <ac:spMkLst>
            <pc:docMk/>
            <pc:sldMk cId="3998890295" sldId="1958"/>
            <ac:spMk id="26" creationId="{3F6C7BDC-D55C-49C5-931C-82CCD2AF180C}"/>
          </ac:spMkLst>
        </pc:spChg>
        <pc:spChg chg="add mod">
          <ac:chgData name="Collin Delker" userId="ec581fce-5b2c-479f-b97e-21a1d1658641" providerId="ADAL" clId="{8855EA81-70D9-4822-BE7D-11F306F08F17}" dt="2023-02-03T21:42:54.462" v="1005" actId="20577"/>
          <ac:spMkLst>
            <pc:docMk/>
            <pc:sldMk cId="3998890295" sldId="1958"/>
            <ac:spMk id="27" creationId="{436FFFA6-18D3-4700-BD04-A48F150007E7}"/>
          </ac:spMkLst>
        </pc:spChg>
        <pc:spChg chg="add mod">
          <ac:chgData name="Collin Delker" userId="ec581fce-5b2c-479f-b97e-21a1d1658641" providerId="ADAL" clId="{8855EA81-70D9-4822-BE7D-11F306F08F17}" dt="2023-02-03T21:43:17.983" v="1038" actId="1076"/>
          <ac:spMkLst>
            <pc:docMk/>
            <pc:sldMk cId="3998890295" sldId="1958"/>
            <ac:spMk id="28" creationId="{6E3DE78E-D963-4BA4-83B9-F3B6AF40AFDE}"/>
          </ac:spMkLst>
        </pc:spChg>
        <pc:spChg chg="add mod">
          <ac:chgData name="Collin Delker" userId="ec581fce-5b2c-479f-b97e-21a1d1658641" providerId="ADAL" clId="{8855EA81-70D9-4822-BE7D-11F306F08F17}" dt="2023-02-03T21:43:37.222" v="1069" actId="1076"/>
          <ac:spMkLst>
            <pc:docMk/>
            <pc:sldMk cId="3998890295" sldId="1958"/>
            <ac:spMk id="29" creationId="{6D018CDD-392E-401B-815B-FBC6F96F7554}"/>
          </ac:spMkLst>
        </pc:spChg>
        <pc:spChg chg="add mod">
          <ac:chgData name="Collin Delker" userId="ec581fce-5b2c-479f-b97e-21a1d1658641" providerId="ADAL" clId="{8855EA81-70D9-4822-BE7D-11F306F08F17}" dt="2023-02-03T21:45:49.063" v="1196" actId="1076"/>
          <ac:spMkLst>
            <pc:docMk/>
            <pc:sldMk cId="3998890295" sldId="1958"/>
            <ac:spMk id="30" creationId="{6A512F94-4887-4F9A-B3CB-970198398091}"/>
          </ac:spMkLst>
        </pc:spChg>
        <pc:spChg chg="add mod">
          <ac:chgData name="Collin Delker" userId="ec581fce-5b2c-479f-b97e-21a1d1658641" providerId="ADAL" clId="{8855EA81-70D9-4822-BE7D-11F306F08F17}" dt="2023-02-03T21:45:56.982" v="1198" actId="1076"/>
          <ac:spMkLst>
            <pc:docMk/>
            <pc:sldMk cId="3998890295" sldId="1958"/>
            <ac:spMk id="31" creationId="{DF67BBD8-E629-47D3-BE42-946D50049545}"/>
          </ac:spMkLst>
        </pc:spChg>
        <pc:spChg chg="add mod">
          <ac:chgData name="Collin Delker" userId="ec581fce-5b2c-479f-b97e-21a1d1658641" providerId="ADAL" clId="{8855EA81-70D9-4822-BE7D-11F306F08F17}" dt="2023-02-03T21:44:27.502" v="1150" actId="1076"/>
          <ac:spMkLst>
            <pc:docMk/>
            <pc:sldMk cId="3998890295" sldId="1958"/>
            <ac:spMk id="32" creationId="{71852B8B-DC6B-4B54-8A6E-75428AD2734A}"/>
          </ac:spMkLst>
        </pc:spChg>
        <pc:picChg chg="add mod">
          <ac:chgData name="Collin Delker" userId="ec581fce-5b2c-479f-b97e-21a1d1658641" providerId="ADAL" clId="{8855EA81-70D9-4822-BE7D-11F306F08F17}" dt="2023-02-03T21:41:26.437" v="881" actId="14100"/>
          <ac:picMkLst>
            <pc:docMk/>
            <pc:sldMk cId="3998890295" sldId="1958"/>
            <ac:picMk id="6" creationId="{E4799410-76E6-4B04-BC3E-1BB783710733}"/>
          </ac:picMkLst>
        </pc:picChg>
        <pc:picChg chg="add mod">
          <ac:chgData name="Collin Delker" userId="ec581fce-5b2c-479f-b97e-21a1d1658641" providerId="ADAL" clId="{8855EA81-70D9-4822-BE7D-11F306F08F17}" dt="2023-02-03T21:41:29.018" v="882" actId="14100"/>
          <ac:picMkLst>
            <pc:docMk/>
            <pc:sldMk cId="3998890295" sldId="1958"/>
            <ac:picMk id="8" creationId="{4CBF1CDE-918E-46CF-96B0-542E7B48D56F}"/>
          </ac:picMkLst>
        </pc:picChg>
        <pc:picChg chg="add mod">
          <ac:chgData name="Collin Delker" userId="ec581fce-5b2c-479f-b97e-21a1d1658641" providerId="ADAL" clId="{8855EA81-70D9-4822-BE7D-11F306F08F17}" dt="2023-02-03T21:41:31.813" v="883" actId="14100"/>
          <ac:picMkLst>
            <pc:docMk/>
            <pc:sldMk cId="3998890295" sldId="1958"/>
            <ac:picMk id="10" creationId="{5A3C76E0-6854-405B-93E6-11B2951C8F14}"/>
          </ac:picMkLst>
        </pc:picChg>
        <pc:picChg chg="add mod">
          <ac:chgData name="Collin Delker" userId="ec581fce-5b2c-479f-b97e-21a1d1658641" providerId="ADAL" clId="{8855EA81-70D9-4822-BE7D-11F306F08F17}" dt="2023-02-03T21:43:21.422" v="1040" actId="1076"/>
          <ac:picMkLst>
            <pc:docMk/>
            <pc:sldMk cId="3998890295" sldId="1958"/>
            <ac:picMk id="12" creationId="{50EBBCA4-F88D-487F-B91F-59E317F93760}"/>
          </ac:picMkLst>
        </pc:picChg>
        <pc:picChg chg="add mod">
          <ac:chgData name="Collin Delker" userId="ec581fce-5b2c-479f-b97e-21a1d1658641" providerId="ADAL" clId="{8855EA81-70D9-4822-BE7D-11F306F08F17}" dt="2023-02-03T21:43:40.581" v="1070" actId="1076"/>
          <ac:picMkLst>
            <pc:docMk/>
            <pc:sldMk cId="3998890295" sldId="1958"/>
            <ac:picMk id="14" creationId="{5B28E42B-08F8-41AC-A31B-0D55AE9380C9}"/>
          </ac:picMkLst>
        </pc:picChg>
        <pc:picChg chg="add mod">
          <ac:chgData name="Collin Delker" userId="ec581fce-5b2c-479f-b97e-21a1d1658641" providerId="ADAL" clId="{8855EA81-70D9-4822-BE7D-11F306F08F17}" dt="2023-02-03T21:43:42.952" v="1071" actId="1076"/>
          <ac:picMkLst>
            <pc:docMk/>
            <pc:sldMk cId="3998890295" sldId="1958"/>
            <ac:picMk id="16" creationId="{DD58FA90-A642-433E-8982-71BEFF33B65E}"/>
          </ac:picMkLst>
        </pc:picChg>
        <pc:cxnChg chg="add mod">
          <ac:chgData name="Collin Delker" userId="ec581fce-5b2c-479f-b97e-21a1d1658641" providerId="ADAL" clId="{8855EA81-70D9-4822-BE7D-11F306F08F17}" dt="2023-02-03T21:41:44.501" v="887" actId="1076"/>
          <ac:cxnSpMkLst>
            <pc:docMk/>
            <pc:sldMk cId="3998890295" sldId="1958"/>
            <ac:cxnSpMk id="18" creationId="{05005566-8A71-4040-AB0C-49966C6D4741}"/>
          </ac:cxnSpMkLst>
        </pc:cxnChg>
        <pc:cxnChg chg="add mod">
          <ac:chgData name="Collin Delker" userId="ec581fce-5b2c-479f-b97e-21a1d1658641" providerId="ADAL" clId="{8855EA81-70D9-4822-BE7D-11F306F08F17}" dt="2023-02-03T21:40:59.501" v="870" actId="1076"/>
          <ac:cxnSpMkLst>
            <pc:docMk/>
            <pc:sldMk cId="3998890295" sldId="1958"/>
            <ac:cxnSpMk id="19" creationId="{E4742FB6-A8F9-4297-ABC8-BF8232DF79C4}"/>
          </ac:cxnSpMkLst>
        </pc:cxnChg>
        <pc:cxnChg chg="add mod">
          <ac:chgData name="Collin Delker" userId="ec581fce-5b2c-479f-b97e-21a1d1658641" providerId="ADAL" clId="{8855EA81-70D9-4822-BE7D-11F306F08F17}" dt="2023-02-03T21:43:20.150" v="1039" actId="1076"/>
          <ac:cxnSpMkLst>
            <pc:docMk/>
            <pc:sldMk cId="3998890295" sldId="1958"/>
            <ac:cxnSpMk id="20" creationId="{4905D214-289E-45E5-8DA0-C6658E1E351D}"/>
          </ac:cxnSpMkLst>
        </pc:cxnChg>
        <pc:cxnChg chg="add mod">
          <ac:chgData name="Collin Delker" userId="ec581fce-5b2c-479f-b97e-21a1d1658641" providerId="ADAL" clId="{8855EA81-70D9-4822-BE7D-11F306F08F17}" dt="2023-02-03T22:15:56.421" v="2417" actId="1076"/>
          <ac:cxnSpMkLst>
            <pc:docMk/>
            <pc:sldMk cId="3998890295" sldId="1958"/>
            <ac:cxnSpMk id="22" creationId="{AC765A01-CB9E-4EC7-8A27-27A55360A2B3}"/>
          </ac:cxnSpMkLst>
        </pc:cxnChg>
        <pc:cxnChg chg="add mod">
          <ac:chgData name="Collin Delker" userId="ec581fce-5b2c-479f-b97e-21a1d1658641" providerId="ADAL" clId="{8855EA81-70D9-4822-BE7D-11F306F08F17}" dt="2023-02-03T22:15:53.621" v="2416" actId="1076"/>
          <ac:cxnSpMkLst>
            <pc:docMk/>
            <pc:sldMk cId="3998890295" sldId="1958"/>
            <ac:cxnSpMk id="25" creationId="{B26A7BD3-DF57-49F9-AE5E-CB88316B76B4}"/>
          </ac:cxnSpMkLst>
        </pc:cxnChg>
      </pc:sldChg>
      <pc:sldChg chg="addSp modSp new mod modTransition">
        <pc:chgData name="Collin Delker" userId="ec581fce-5b2c-479f-b97e-21a1d1658641" providerId="ADAL" clId="{8855EA81-70D9-4822-BE7D-11F306F08F17}" dt="2023-02-03T22:22:26.230" v="2421"/>
        <pc:sldMkLst>
          <pc:docMk/>
          <pc:sldMk cId="327904524" sldId="1959"/>
        </pc:sldMkLst>
        <pc:spChg chg="mod">
          <ac:chgData name="Collin Delker" userId="ec581fce-5b2c-479f-b97e-21a1d1658641" providerId="ADAL" clId="{8855EA81-70D9-4822-BE7D-11F306F08F17}" dt="2023-02-03T22:02:37.260" v="1772" actId="20577"/>
          <ac:spMkLst>
            <pc:docMk/>
            <pc:sldMk cId="327904524" sldId="1959"/>
            <ac:spMk id="2" creationId="{DF21714C-0913-4E2C-A403-55B583E262D5}"/>
          </ac:spMkLst>
        </pc:spChg>
        <pc:spChg chg="mod">
          <ac:chgData name="Collin Delker" userId="ec581fce-5b2c-479f-b97e-21a1d1658641" providerId="ADAL" clId="{8855EA81-70D9-4822-BE7D-11F306F08F17}" dt="2023-02-03T22:04:26.981" v="1982" actId="14100"/>
          <ac:spMkLst>
            <pc:docMk/>
            <pc:sldMk cId="327904524" sldId="1959"/>
            <ac:spMk id="4" creationId="{B0462125-925C-483F-B37A-7951C3DD0DD6}"/>
          </ac:spMkLst>
        </pc:spChg>
        <pc:spChg chg="add mod">
          <ac:chgData name="Collin Delker" userId="ec581fce-5b2c-479f-b97e-21a1d1658641" providerId="ADAL" clId="{8855EA81-70D9-4822-BE7D-11F306F08F17}" dt="2023-02-03T22:05:12.155" v="2131" actId="1076"/>
          <ac:spMkLst>
            <pc:docMk/>
            <pc:sldMk cId="327904524" sldId="1959"/>
            <ac:spMk id="7" creationId="{6B21C1F4-45DE-47CB-8BF4-C3F5CB7F62D2}"/>
          </ac:spMkLst>
        </pc:spChg>
        <pc:spChg chg="add mod">
          <ac:chgData name="Collin Delker" userId="ec581fce-5b2c-479f-b97e-21a1d1658641" providerId="ADAL" clId="{8855EA81-70D9-4822-BE7D-11F306F08F17}" dt="2023-02-03T22:06:34.734" v="2156" actId="20577"/>
          <ac:spMkLst>
            <pc:docMk/>
            <pc:sldMk cId="327904524" sldId="1959"/>
            <ac:spMk id="10" creationId="{6AB2CC57-8C0A-4EC9-955A-0588AC30E1DD}"/>
          </ac:spMkLst>
        </pc:spChg>
        <pc:picChg chg="add mod">
          <ac:chgData name="Collin Delker" userId="ec581fce-5b2c-479f-b97e-21a1d1658641" providerId="ADAL" clId="{8855EA81-70D9-4822-BE7D-11F306F08F17}" dt="2023-02-03T22:05:08.555" v="2130" actId="1076"/>
          <ac:picMkLst>
            <pc:docMk/>
            <pc:sldMk cId="327904524" sldId="1959"/>
            <ac:picMk id="6" creationId="{58BD9F66-75B6-4161-8422-7305E9FAB039}"/>
          </ac:picMkLst>
        </pc:picChg>
        <pc:picChg chg="add mod">
          <ac:chgData name="Collin Delker" userId="ec581fce-5b2c-479f-b97e-21a1d1658641" providerId="ADAL" clId="{8855EA81-70D9-4822-BE7D-11F306F08F17}" dt="2023-02-03T22:06:21.076" v="2136" actId="1076"/>
          <ac:picMkLst>
            <pc:docMk/>
            <pc:sldMk cId="327904524" sldId="1959"/>
            <ac:picMk id="9" creationId="{3B3568DA-47A4-4E8A-90C9-33B8A49FB714}"/>
          </ac:picMkLst>
        </pc:picChg>
        <pc:cxnChg chg="add mod">
          <ac:chgData name="Collin Delker" userId="ec581fce-5b2c-479f-b97e-21a1d1658641" providerId="ADAL" clId="{8855EA81-70D9-4822-BE7D-11F306F08F17}" dt="2023-02-03T22:06:54.396" v="2160" actId="1076"/>
          <ac:cxnSpMkLst>
            <pc:docMk/>
            <pc:sldMk cId="327904524" sldId="1959"/>
            <ac:cxnSpMk id="11" creationId="{9A858E28-3F60-4CEB-95F2-7241C1C7F91B}"/>
          </ac:cxnSpMkLst>
        </pc:cxnChg>
        <pc:cxnChg chg="add mod">
          <ac:chgData name="Collin Delker" userId="ec581fce-5b2c-479f-b97e-21a1d1658641" providerId="ADAL" clId="{8855EA81-70D9-4822-BE7D-11F306F08F17}" dt="2023-02-03T22:07:03.941" v="2165" actId="1076"/>
          <ac:cxnSpMkLst>
            <pc:docMk/>
            <pc:sldMk cId="327904524" sldId="1959"/>
            <ac:cxnSpMk id="13" creationId="{9647ABAC-64E2-4FFE-A66A-73A5B7C28F11}"/>
          </ac:cxnSpMkLst>
        </pc:cxnChg>
        <pc:cxnChg chg="add mod">
          <ac:chgData name="Collin Delker" userId="ec581fce-5b2c-479f-b97e-21a1d1658641" providerId="ADAL" clId="{8855EA81-70D9-4822-BE7D-11F306F08F17}" dt="2023-02-03T22:07:15.861" v="2169" actId="14100"/>
          <ac:cxnSpMkLst>
            <pc:docMk/>
            <pc:sldMk cId="327904524" sldId="1959"/>
            <ac:cxnSpMk id="16" creationId="{9F6CBD68-5B31-446F-9289-ABE186FCBC7B}"/>
          </ac:cxnSpMkLst>
        </pc:cxnChg>
      </pc:sldChg>
      <pc:sldChg chg="addSp delSp modSp new mod modTransition modClrScheme chgLayout">
        <pc:chgData name="Collin Delker" userId="ec581fce-5b2c-479f-b97e-21a1d1658641" providerId="ADAL" clId="{8855EA81-70D9-4822-BE7D-11F306F08F17}" dt="2023-02-03T22:34:35.096" v="2511"/>
        <pc:sldMkLst>
          <pc:docMk/>
          <pc:sldMk cId="2544133018" sldId="1960"/>
        </pc:sldMkLst>
        <pc:spChg chg="del mod ord">
          <ac:chgData name="Collin Delker" userId="ec581fce-5b2c-479f-b97e-21a1d1658641" providerId="ADAL" clId="{8855EA81-70D9-4822-BE7D-11F306F08F17}" dt="2023-02-03T22:26:49.656" v="2441" actId="700"/>
          <ac:spMkLst>
            <pc:docMk/>
            <pc:sldMk cId="2544133018" sldId="1960"/>
            <ac:spMk id="2" creationId="{A249ADCF-CF82-49C2-8833-99F2294FE17C}"/>
          </ac:spMkLst>
        </pc:spChg>
        <pc:spChg chg="mod ord">
          <ac:chgData name="Collin Delker" userId="ec581fce-5b2c-479f-b97e-21a1d1658641" providerId="ADAL" clId="{8855EA81-70D9-4822-BE7D-11F306F08F17}" dt="2023-02-03T22:26:49.656" v="2441" actId="700"/>
          <ac:spMkLst>
            <pc:docMk/>
            <pc:sldMk cId="2544133018" sldId="1960"/>
            <ac:spMk id="3" creationId="{91672A97-D450-4EA8-AD40-3D7B807931E4}"/>
          </ac:spMkLst>
        </pc:spChg>
        <pc:spChg chg="del">
          <ac:chgData name="Collin Delker" userId="ec581fce-5b2c-479f-b97e-21a1d1658641" providerId="ADAL" clId="{8855EA81-70D9-4822-BE7D-11F306F08F17}" dt="2023-02-03T22:24:41.190" v="2428"/>
          <ac:spMkLst>
            <pc:docMk/>
            <pc:sldMk cId="2544133018" sldId="1960"/>
            <ac:spMk id="4" creationId="{603ABCD9-892F-45BE-896B-1A90D1D26DBC}"/>
          </ac:spMkLst>
        </pc:spChg>
        <pc:spChg chg="add del mod">
          <ac:chgData name="Collin Delker" userId="ec581fce-5b2c-479f-b97e-21a1d1658641" providerId="ADAL" clId="{8855EA81-70D9-4822-BE7D-11F306F08F17}" dt="2023-02-03T22:25:28.497" v="2432"/>
          <ac:spMkLst>
            <pc:docMk/>
            <pc:sldMk cId="2544133018" sldId="1960"/>
            <ac:spMk id="7" creationId="{2CA43E7F-9F7B-4A67-B41B-CF762887480C}"/>
          </ac:spMkLst>
        </pc:spChg>
        <pc:spChg chg="add del mod">
          <ac:chgData name="Collin Delker" userId="ec581fce-5b2c-479f-b97e-21a1d1658641" providerId="ADAL" clId="{8855EA81-70D9-4822-BE7D-11F306F08F17}" dt="2023-02-03T22:26:49.656" v="2441" actId="700"/>
          <ac:spMkLst>
            <pc:docMk/>
            <pc:sldMk cId="2544133018" sldId="1960"/>
            <ac:spMk id="11" creationId="{18148400-7DBE-4C09-8B51-E06128087FCA}"/>
          </ac:spMkLst>
        </pc:spChg>
        <pc:spChg chg="add mod ord">
          <ac:chgData name="Collin Delker" userId="ec581fce-5b2c-479f-b97e-21a1d1658641" providerId="ADAL" clId="{8855EA81-70D9-4822-BE7D-11F306F08F17}" dt="2023-02-03T22:31:39.856" v="2479" actId="20577"/>
          <ac:spMkLst>
            <pc:docMk/>
            <pc:sldMk cId="2544133018" sldId="1960"/>
            <ac:spMk id="12" creationId="{B5AD19D2-50B6-4DEC-954E-ADD5AE922973}"/>
          </ac:spMkLst>
        </pc:spChg>
        <pc:graphicFrameChg chg="add del mod">
          <ac:chgData name="Collin Delker" userId="ec581fce-5b2c-479f-b97e-21a1d1658641" providerId="ADAL" clId="{8855EA81-70D9-4822-BE7D-11F306F08F17}" dt="2023-02-03T22:24:55.721" v="2431" actId="478"/>
          <ac:graphicFrameMkLst>
            <pc:docMk/>
            <pc:sldMk cId="2544133018" sldId="1960"/>
            <ac:graphicFrameMk id="5" creationId="{2FC05809-B2B6-4B70-91BC-1160408D2CBD}"/>
          </ac:graphicFrameMkLst>
        </pc:graphicFrameChg>
        <pc:graphicFrameChg chg="add del mod">
          <ac:chgData name="Collin Delker" userId="ec581fce-5b2c-479f-b97e-21a1d1658641" providerId="ADAL" clId="{8855EA81-70D9-4822-BE7D-11F306F08F17}" dt="2023-02-03T22:26:44.154" v="2440" actId="478"/>
          <ac:graphicFrameMkLst>
            <pc:docMk/>
            <pc:sldMk cId="2544133018" sldId="1960"/>
            <ac:graphicFrameMk id="8" creationId="{4A5B60B5-3349-4C3A-8B51-2DA7ED2588C0}"/>
          </ac:graphicFrameMkLst>
        </pc:graphicFrameChg>
        <pc:graphicFrameChg chg="add mod">
          <ac:chgData name="Collin Delker" userId="ec581fce-5b2c-479f-b97e-21a1d1658641" providerId="ADAL" clId="{8855EA81-70D9-4822-BE7D-11F306F08F17}" dt="2023-02-03T22:32:08.740" v="2482"/>
          <ac:graphicFrameMkLst>
            <pc:docMk/>
            <pc:sldMk cId="2544133018" sldId="1960"/>
            <ac:graphicFrameMk id="9" creationId="{7FAF1875-2937-4C9C-8867-EC4BDAF36EEA}"/>
          </ac:graphicFrameMkLst>
        </pc:graphicFrameChg>
        <pc:graphicFrameChg chg="add mod">
          <ac:chgData name="Collin Delker" userId="ec581fce-5b2c-479f-b97e-21a1d1658641" providerId="ADAL" clId="{8855EA81-70D9-4822-BE7D-11F306F08F17}" dt="2023-02-03T22:32:16.382" v="2483"/>
          <ac:graphicFrameMkLst>
            <pc:docMk/>
            <pc:sldMk cId="2544133018" sldId="1960"/>
            <ac:graphicFrameMk id="13" creationId="{37062C81-FB45-4F9C-AC23-30FCCBD6A168}"/>
          </ac:graphicFrameMkLst>
        </pc:graphicFrameChg>
        <pc:graphicFrameChg chg="add mod">
          <ac:chgData name="Collin Delker" userId="ec581fce-5b2c-479f-b97e-21a1d1658641" providerId="ADAL" clId="{8855EA81-70D9-4822-BE7D-11F306F08F17}" dt="2023-02-03T22:32:02.155" v="2481"/>
          <ac:graphicFrameMkLst>
            <pc:docMk/>
            <pc:sldMk cId="2544133018" sldId="1960"/>
            <ac:graphicFrameMk id="14" creationId="{D82639E0-2356-4B13-931D-1A53D465B64E}"/>
          </ac:graphicFrameMkLst>
        </pc:graphicFrameChg>
        <pc:graphicFrameChg chg="add del mod">
          <ac:chgData name="Collin Delker" userId="ec581fce-5b2c-479f-b97e-21a1d1658641" providerId="ADAL" clId="{8855EA81-70D9-4822-BE7D-11F306F08F17}" dt="2023-02-03T22:28:35.626" v="2449" actId="478"/>
          <ac:graphicFrameMkLst>
            <pc:docMk/>
            <pc:sldMk cId="2544133018" sldId="1960"/>
            <ac:graphicFrameMk id="15" creationId="{34DEA85B-A1E2-4D5D-AC1C-98FD1E0FD0A3}"/>
          </ac:graphicFrameMkLst>
        </pc:graphicFrameChg>
        <pc:graphicFrameChg chg="add mod">
          <ac:chgData name="Collin Delker" userId="ec581fce-5b2c-479f-b97e-21a1d1658641" providerId="ADAL" clId="{8855EA81-70D9-4822-BE7D-11F306F08F17}" dt="2023-02-03T22:32:31.471" v="2485"/>
          <ac:graphicFrameMkLst>
            <pc:docMk/>
            <pc:sldMk cId="2544133018" sldId="1960"/>
            <ac:graphicFrameMk id="16" creationId="{2A02A8FC-BC85-41F6-8698-5CA597C8AE1C}"/>
          </ac:graphicFrameMkLst>
        </pc:graphicFrameChg>
        <pc:graphicFrameChg chg="add mod">
          <ac:chgData name="Collin Delker" userId="ec581fce-5b2c-479f-b97e-21a1d1658641" providerId="ADAL" clId="{8855EA81-70D9-4822-BE7D-11F306F08F17}" dt="2023-02-03T22:32:23.545" v="2484"/>
          <ac:graphicFrameMkLst>
            <pc:docMk/>
            <pc:sldMk cId="2544133018" sldId="1960"/>
            <ac:graphicFrameMk id="17" creationId="{452C24B5-437E-4BFE-B188-849268BE4308}"/>
          </ac:graphicFrameMkLst>
        </pc:graphicFrameChg>
        <pc:graphicFrameChg chg="add del mod">
          <ac:chgData name="Collin Delker" userId="ec581fce-5b2c-479f-b97e-21a1d1658641" providerId="ADAL" clId="{8855EA81-70D9-4822-BE7D-11F306F08F17}" dt="2023-02-03T22:32:46.693" v="2487" actId="478"/>
          <ac:graphicFrameMkLst>
            <pc:docMk/>
            <pc:sldMk cId="2544133018" sldId="1960"/>
            <ac:graphicFrameMk id="18" creationId="{5EAF1BD2-8056-4C95-A65C-DB24046D1995}"/>
          </ac:graphicFrameMkLst>
        </pc:graphicFrameChg>
        <pc:graphicFrameChg chg="add mod">
          <ac:chgData name="Collin Delker" userId="ec581fce-5b2c-479f-b97e-21a1d1658641" providerId="ADAL" clId="{8855EA81-70D9-4822-BE7D-11F306F08F17}" dt="2023-02-03T22:32:55.385" v="2488" actId="1076"/>
          <ac:graphicFrameMkLst>
            <pc:docMk/>
            <pc:sldMk cId="2544133018" sldId="1960"/>
            <ac:graphicFrameMk id="19" creationId="{D7749B79-6ACF-466E-B267-10D33BE50EA3}"/>
          </ac:graphicFrameMkLst>
        </pc:graphicFrameChg>
        <pc:graphicFrameChg chg="add mod">
          <ac:chgData name="Collin Delker" userId="ec581fce-5b2c-479f-b97e-21a1d1658641" providerId="ADAL" clId="{8855EA81-70D9-4822-BE7D-11F306F08F17}" dt="2023-02-03T22:32:55.385" v="2488" actId="1076"/>
          <ac:graphicFrameMkLst>
            <pc:docMk/>
            <pc:sldMk cId="2544133018" sldId="1960"/>
            <ac:graphicFrameMk id="20" creationId="{C588392D-1D73-431D-96AD-D480BA91D6E3}"/>
          </ac:graphicFrameMkLst>
        </pc:graphicFrameChg>
        <pc:graphicFrameChg chg="add mod">
          <ac:chgData name="Collin Delker" userId="ec581fce-5b2c-479f-b97e-21a1d1658641" providerId="ADAL" clId="{8855EA81-70D9-4822-BE7D-11F306F08F17}" dt="2023-02-03T22:31:49.294" v="2480"/>
          <ac:graphicFrameMkLst>
            <pc:docMk/>
            <pc:sldMk cId="2544133018" sldId="1960"/>
            <ac:graphicFrameMk id="21" creationId="{B6443004-F7C0-4A60-B982-0FBE8ACF9A0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3/21/2024</a:t>
            </a:fld>
            <a:endParaRPr lang="en-US">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https://www.nist.gov/pml/time-and-frequency-division/popular-links/time-frequency-z</a:t>
            </a:r>
          </a:p>
        </p:txBody>
      </p:sp>
      <p:sp>
        <p:nvSpPr>
          <p:cNvPr id="4" name="Slide Number Placeholder 3"/>
          <p:cNvSpPr>
            <a:spLocks noGrp="1"/>
          </p:cNvSpPr>
          <p:nvPr>
            <p:ph type="sldNum" sz="quarter" idx="5"/>
          </p:nvPr>
        </p:nvSpPr>
        <p:spPr/>
        <p:txBody>
          <a:bodyPr/>
          <a:lstStyle/>
          <a:p>
            <a:fld id="{E21A7267-269F-4D26-9F96-B6358A06B982}" type="slidenum">
              <a:rPr lang="en-US" smtClean="0"/>
              <a:pPr/>
              <a:t>66</a:t>
            </a:fld>
            <a:endParaRPr lang="en-US"/>
          </a:p>
        </p:txBody>
      </p:sp>
    </p:spTree>
    <p:extLst>
      <p:ext uri="{BB962C8B-B14F-4D97-AF65-F5344CB8AC3E}">
        <p14:creationId xmlns:p14="http://schemas.microsoft.com/office/powerpoint/2010/main" val="175536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Credit Samuel Maldonado, PSL Leaks Lab</a:t>
            </a:r>
          </a:p>
        </p:txBody>
      </p:sp>
      <p:sp>
        <p:nvSpPr>
          <p:cNvPr id="4" name="Slide Number Placeholder 3"/>
          <p:cNvSpPr>
            <a:spLocks noGrp="1"/>
          </p:cNvSpPr>
          <p:nvPr>
            <p:ph type="sldNum" sz="quarter" idx="5"/>
          </p:nvPr>
        </p:nvSpPr>
        <p:spPr/>
        <p:txBody>
          <a:bodyPr/>
          <a:lstStyle/>
          <a:p>
            <a:fld id="{E21A7267-269F-4D26-9F96-B6358A06B982}" type="slidenum">
              <a:rPr lang="en-US" smtClean="0"/>
              <a:pPr/>
              <a:t>73</a:t>
            </a:fld>
            <a:endParaRPr lang="en-US"/>
          </a:p>
        </p:txBody>
      </p:sp>
    </p:spTree>
    <p:extLst>
      <p:ext uri="{BB962C8B-B14F-4D97-AF65-F5344CB8AC3E}">
        <p14:creationId xmlns:p14="http://schemas.microsoft.com/office/powerpoint/2010/main" val="181293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23</a:t>
            </a:fld>
            <a:endParaRPr lang="en-US"/>
          </a:p>
        </p:txBody>
      </p:sp>
    </p:spTree>
    <p:extLst>
      <p:ext uri="{BB962C8B-B14F-4D97-AF65-F5344CB8AC3E}">
        <p14:creationId xmlns:p14="http://schemas.microsoft.com/office/powerpoint/2010/main" val="2562663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Kline, McClintock. Describing Uncertainties in Single Sample Experiments. Mechanical Engineering 75.1 (1953)</a:t>
            </a:r>
          </a:p>
          <a:p>
            <a:endParaRPr lang="en-US"/>
          </a:p>
          <a:p>
            <a:r>
              <a:rPr lang="en-US"/>
              <a:t>Demonstrates GUM method and working with different units</a:t>
            </a:r>
          </a:p>
        </p:txBody>
      </p:sp>
      <p:sp>
        <p:nvSpPr>
          <p:cNvPr id="4" name="Slide Number Placeholder 3"/>
          <p:cNvSpPr>
            <a:spLocks noGrp="1"/>
          </p:cNvSpPr>
          <p:nvPr>
            <p:ph type="sldNum" sz="quarter" idx="5"/>
          </p:nvPr>
        </p:nvSpPr>
        <p:spPr/>
        <p:txBody>
          <a:bodyPr/>
          <a:lstStyle/>
          <a:p>
            <a:fld id="{E21A7267-269F-4D26-9F96-B6358A06B982}" type="slidenum">
              <a:rPr lang="en-US" smtClean="0"/>
              <a:pPr/>
              <a:t>37</a:t>
            </a:fld>
            <a:endParaRPr lang="en-US"/>
          </a:p>
        </p:txBody>
      </p:sp>
    </p:spTree>
    <p:extLst>
      <p:ext uri="{BB962C8B-B14F-4D97-AF65-F5344CB8AC3E}">
        <p14:creationId xmlns:p14="http://schemas.microsoft.com/office/powerpoint/2010/main" val="288422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NIST screenshot from NUM course slides at NCSLI Tech Exchange 2017 (taught by Antonio </a:t>
            </a:r>
            <a:r>
              <a:rPr lang="en-US" err="1"/>
              <a:t>Possolo</a:t>
            </a:r>
            <a:r>
              <a:rPr lang="en-US"/>
              <a:t>, author of TN1900)</a:t>
            </a:r>
          </a:p>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41</a:t>
            </a:fld>
            <a:endParaRPr lang="en-US"/>
          </a:p>
        </p:txBody>
      </p:sp>
    </p:spTree>
    <p:extLst>
      <p:ext uri="{BB962C8B-B14F-4D97-AF65-F5344CB8AC3E}">
        <p14:creationId xmlns:p14="http://schemas.microsoft.com/office/powerpoint/2010/main" val="185095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43</a:t>
            </a:fld>
            <a:endParaRPr lang="en-US"/>
          </a:p>
        </p:txBody>
      </p:sp>
    </p:spTree>
    <p:extLst>
      <p:ext uri="{BB962C8B-B14F-4D97-AF65-F5344CB8AC3E}">
        <p14:creationId xmlns:p14="http://schemas.microsoft.com/office/powerpoint/2010/main" val="326266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Bracket notation new in version 1.6.1.</a:t>
            </a:r>
          </a:p>
        </p:txBody>
      </p:sp>
      <p:sp>
        <p:nvSpPr>
          <p:cNvPr id="4" name="Slide Number Placeholder 3"/>
          <p:cNvSpPr>
            <a:spLocks noGrp="1"/>
          </p:cNvSpPr>
          <p:nvPr>
            <p:ph type="sldNum" sz="quarter" idx="5"/>
          </p:nvPr>
        </p:nvSpPr>
        <p:spPr/>
        <p:txBody>
          <a:bodyPr/>
          <a:lstStyle/>
          <a:p>
            <a:fld id="{E21A7267-269F-4D26-9F96-B6358A06B982}" type="slidenum">
              <a:rPr lang="en-US" smtClean="0"/>
              <a:pPr/>
              <a:t>45</a:t>
            </a:fld>
            <a:endParaRPr lang="en-US"/>
          </a:p>
        </p:txBody>
      </p:sp>
    </p:spTree>
    <p:extLst>
      <p:ext uri="{BB962C8B-B14F-4D97-AF65-F5344CB8AC3E}">
        <p14:creationId xmlns:p14="http://schemas.microsoft.com/office/powerpoint/2010/main" val="339133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from measurement assurance plan at SNL</a:t>
            </a:r>
          </a:p>
          <a:p>
            <a:endParaRPr lang="en-US"/>
          </a:p>
          <a:p>
            <a:r>
              <a:rPr lang="en-US"/>
              <a:t>Uncertainties provided with different units than measurement</a:t>
            </a:r>
          </a:p>
        </p:txBody>
      </p:sp>
      <p:sp>
        <p:nvSpPr>
          <p:cNvPr id="4" name="Slide Number Placeholder 3"/>
          <p:cNvSpPr>
            <a:spLocks noGrp="1"/>
          </p:cNvSpPr>
          <p:nvPr>
            <p:ph type="sldNum" sz="quarter" idx="5"/>
          </p:nvPr>
        </p:nvSpPr>
        <p:spPr/>
        <p:txBody>
          <a:bodyPr/>
          <a:lstStyle/>
          <a:p>
            <a:fld id="{E21A7267-269F-4D26-9F96-B6358A06B982}" type="slidenum">
              <a:rPr lang="en-US" smtClean="0"/>
              <a:pPr/>
              <a:t>51</a:t>
            </a:fld>
            <a:endParaRPr lang="en-US"/>
          </a:p>
        </p:txBody>
      </p:sp>
    </p:spTree>
    <p:extLst>
      <p:ext uri="{BB962C8B-B14F-4D97-AF65-F5344CB8AC3E}">
        <p14:creationId xmlns:p14="http://schemas.microsoft.com/office/powerpoint/2010/main" val="196460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Direct measurements f(x) = x</a:t>
            </a:r>
          </a:p>
          <a:p>
            <a:r>
              <a:rPr lang="en-US"/>
              <a:t>Combining multiple uncertainty components (type A and type B)</a:t>
            </a:r>
          </a:p>
          <a:p>
            <a:r>
              <a:rPr lang="en-US"/>
              <a:t>Interpreting manufacturer specs, using %reading + %range</a:t>
            </a:r>
          </a:p>
        </p:txBody>
      </p:sp>
      <p:sp>
        <p:nvSpPr>
          <p:cNvPr id="4" name="Slide Number Placeholder 3"/>
          <p:cNvSpPr>
            <a:spLocks noGrp="1"/>
          </p:cNvSpPr>
          <p:nvPr>
            <p:ph type="sldNum" sz="quarter" idx="5"/>
          </p:nvPr>
        </p:nvSpPr>
        <p:spPr/>
        <p:txBody>
          <a:bodyPr/>
          <a:lstStyle/>
          <a:p>
            <a:fld id="{E21A7267-269F-4D26-9F96-B6358A06B982}" type="slidenum">
              <a:rPr lang="en-US" smtClean="0"/>
              <a:pPr/>
              <a:t>56</a:t>
            </a:fld>
            <a:endParaRPr lang="en-US"/>
          </a:p>
        </p:txBody>
      </p:sp>
    </p:spTree>
    <p:extLst>
      <p:ext uri="{BB962C8B-B14F-4D97-AF65-F5344CB8AC3E}">
        <p14:creationId xmlns:p14="http://schemas.microsoft.com/office/powerpoint/2010/main" val="1681605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1A7267-269F-4D26-9F96-B6358A06B982}" type="slidenum">
              <a:rPr lang="en-US" smtClean="0"/>
              <a:pPr/>
              <a:t>57</a:t>
            </a:fld>
            <a:endParaRPr lang="en-US"/>
          </a:p>
        </p:txBody>
      </p:sp>
    </p:spTree>
    <p:extLst>
      <p:ext uri="{BB962C8B-B14F-4D97-AF65-F5344CB8AC3E}">
        <p14:creationId xmlns:p14="http://schemas.microsoft.com/office/powerpoint/2010/main" val="2683569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5287993" y="6307251"/>
            <a:ext cx="5642358" cy="491225"/>
          </a:xfrm>
          <a:prstGeom prst="rect">
            <a:avLst/>
          </a:prstGeom>
          <a:noFill/>
        </p:spPr>
        <p:txBody>
          <a:bodyPr wrap="square" rtlCol="0">
            <a:spAutoFit/>
          </a:bodyPr>
          <a:lstStyle/>
          <a:p>
            <a:pPr algn="r">
              <a:lnSpc>
                <a:spcPct val="110000"/>
              </a:lnSpc>
            </a:pPr>
            <a:r>
              <a:rPr lang="en-US" sz="800" b="0" i="0" kern="1200">
                <a:solidFill>
                  <a:schemeClr val="bg2">
                    <a:lumMod val="50000"/>
                  </a:schemeClr>
                </a:solidFill>
                <a:effectLst/>
                <a:latin typeface="Open Sans" panose="020B0606030504020204" pitchFamily="34" charset="0"/>
                <a:ea typeface="+mn-ea"/>
                <a:cs typeface="+mn-cs"/>
              </a:rPr>
              <a:t>Sandia National Laboratories is a </a:t>
            </a:r>
            <a:r>
              <a:rPr lang="en-US" sz="800" b="0" i="0" kern="1200" err="1">
                <a:solidFill>
                  <a:schemeClr val="bg2">
                    <a:lumMod val="50000"/>
                  </a:schemeClr>
                </a:solidFill>
                <a:effectLst/>
                <a:latin typeface="Open Sans" panose="020B0606030504020204" pitchFamily="34" charset="0"/>
                <a:ea typeface="+mn-ea"/>
                <a:cs typeface="+mn-cs"/>
              </a:rPr>
              <a:t>multimission</a:t>
            </a:r>
            <a:r>
              <a:rPr lang="en-US" sz="800" b="0" i="0" kern="1200">
                <a:solidFill>
                  <a:schemeClr val="bg2">
                    <a:lumMod val="50000"/>
                  </a:schemeClr>
                </a:solidFill>
                <a:effectLst/>
                <a:latin typeface="Open Sans" panose="020B0606030504020204" pitchFamily="34" charset="0"/>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 </a:t>
            </a:r>
            <a:endParaRPr lang="en-US" sz="800" b="0" i="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Agenda Presentation Template">
            <a:extLst>
              <a:ext uri="{FF2B5EF4-FFF2-40B4-BE49-F238E27FC236}">
                <a16:creationId xmlns:a16="http://schemas.microsoft.com/office/drawing/2014/main" id="{9BCC16C4-4142-F344-9BAD-293B02DA1787}"/>
              </a:ext>
            </a:extLst>
          </p:cNvPr>
          <p:cNvSpPr txBox="1"/>
          <p:nvPr userDrawn="1"/>
        </p:nvSpPr>
        <p:spPr>
          <a:xfrm>
            <a:off x="664464" y="2256971"/>
            <a:ext cx="2998044" cy="6052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spAutoFit/>
          </a:bodyPr>
          <a:lstStyle>
            <a:lvl1pPr>
              <a:defRPr sz="5600">
                <a:solidFill>
                  <a:srgbClr val="FFFFFF"/>
                </a:solidFill>
              </a:defRPr>
            </a:lvl1pPr>
          </a:lstStyle>
          <a:p>
            <a:pPr algn="l"/>
            <a:r>
              <a:rPr lang="en-US" sz="3600">
                <a:solidFill>
                  <a:schemeClr val="bg1"/>
                </a:solidFill>
                <a:latin typeface="+mj-lt"/>
              </a:rPr>
              <a:t>AGENDA</a:t>
            </a:r>
            <a:endParaRPr sz="3600">
              <a:solidFill>
                <a:schemeClr val="bg1"/>
              </a:solidFill>
              <a:latin typeface="+mj-lt"/>
            </a:endParaRPr>
          </a:p>
        </p:txBody>
      </p:sp>
      <p:sp>
        <p:nvSpPr>
          <p:cNvPr id="8" name="Text Placeholder 7">
            <a:extLst>
              <a:ext uri="{FF2B5EF4-FFF2-40B4-BE49-F238E27FC236}">
                <a16:creationId xmlns:a16="http://schemas.microsoft.com/office/drawing/2014/main" id="{1C423F85-8442-0642-B59D-0C8873EDAFAF}"/>
              </a:ext>
            </a:extLst>
          </p:cNvPr>
          <p:cNvSpPr>
            <a:spLocks noGrp="1"/>
          </p:cNvSpPr>
          <p:nvPr>
            <p:ph type="body" sz="quarter" idx="10" hasCustomPrompt="1"/>
          </p:nvPr>
        </p:nvSpPr>
        <p:spPr>
          <a:xfrm>
            <a:off x="664464" y="3207657"/>
            <a:ext cx="3529816" cy="1611087"/>
          </a:xfrm>
        </p:spPr>
        <p:txBody>
          <a:bodyPr/>
          <a:lstStyle>
            <a:lvl1pPr marL="0" indent="0">
              <a:buFontTx/>
              <a:buNone/>
              <a:defRPr>
                <a:solidFill>
                  <a:schemeClr val="bg2"/>
                </a:solidFill>
              </a:defRPr>
            </a:lvl1pPr>
            <a:lvl2pPr marL="457200" indent="0">
              <a:buFontTx/>
              <a:buNone/>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date or meeting description</a:t>
            </a:r>
          </a:p>
        </p:txBody>
      </p:sp>
      <p:sp>
        <p:nvSpPr>
          <p:cNvPr id="7" name="Text Placeholder 4">
            <a:extLst>
              <a:ext uri="{FF2B5EF4-FFF2-40B4-BE49-F238E27FC236}">
                <a16:creationId xmlns:a16="http://schemas.microsoft.com/office/drawing/2014/main" id="{F9BEDAEE-B7BF-384E-87F6-B8E66574045F}"/>
              </a:ext>
            </a:extLst>
          </p:cNvPr>
          <p:cNvSpPr>
            <a:spLocks noGrp="1"/>
          </p:cNvSpPr>
          <p:nvPr>
            <p:ph type="body" sz="quarter" idx="16" hasCustomPrompt="1"/>
          </p:nvPr>
        </p:nvSpPr>
        <p:spPr>
          <a:xfrm>
            <a:off x="4986339" y="2322285"/>
            <a:ext cx="6572250" cy="4064227"/>
          </a:xfrm>
        </p:spPr>
        <p:txBody>
          <a:bodyPr/>
          <a:lstStyle>
            <a:lvl1pPr marL="228600" indent="-457200" algn="r">
              <a:buFontTx/>
              <a:buNone/>
              <a:defRPr/>
            </a:lvl1pPr>
            <a:lvl2pPr>
              <a:buFont typeface="+mj-lt"/>
              <a:buAutoNum type="arabicParenR"/>
              <a:defRPr/>
            </a:lvl2pPr>
            <a:lvl3pPr>
              <a:buFont typeface="+mj-lt"/>
              <a:buAutoNum type="arabicParenR"/>
              <a:defRPr/>
            </a:lvl3pPr>
            <a:lvl4pPr>
              <a:buFont typeface="+mj-lt"/>
              <a:buAutoNum type="arabicParenR"/>
              <a:defRPr/>
            </a:lvl4pPr>
            <a:lvl5pPr>
              <a:buFont typeface="+mj-lt"/>
              <a:buAutoNum type="arabicParenR"/>
              <a:defRPr/>
            </a:lvl5pPr>
          </a:lstStyle>
          <a:p>
            <a:pPr lvl="0"/>
            <a:r>
              <a:rPr lang="en-US"/>
              <a:t>Click to add agenda items</a:t>
            </a:r>
          </a:p>
          <a:p>
            <a:pPr lvl="0"/>
            <a:r>
              <a:rPr lang="en-US"/>
              <a:t>Click to add agenda items</a:t>
            </a:r>
          </a:p>
          <a:p>
            <a:pPr lvl="0"/>
            <a:endParaRPr lang="en-US"/>
          </a:p>
          <a:p>
            <a:pPr lvl="0"/>
            <a:endParaRPr lang="en-US"/>
          </a:p>
          <a:p>
            <a:pPr lvl="0"/>
            <a:endParaRPr lang="en-US"/>
          </a:p>
        </p:txBody>
      </p:sp>
    </p:spTree>
    <p:extLst>
      <p:ext uri="{BB962C8B-B14F-4D97-AF65-F5344CB8AC3E}">
        <p14:creationId xmlns:p14="http://schemas.microsoft.com/office/powerpoint/2010/main" val="3418756725"/>
      </p:ext>
    </p:extLst>
  </p:cSld>
  <p:clrMapOvr>
    <a:masterClrMapping/>
  </p:clrMapOvr>
  <p:transition spd="med"/>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 id="214748376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0.png"/><Relationship Id="rId1" Type="http://schemas.openxmlformats.org/officeDocument/2006/relationships/slideLayout" Target="../slideLayouts/slideLayout4.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1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5" Type="http://schemas.openxmlformats.org/officeDocument/2006/relationships/image" Target="../media/image152.png"/><Relationship Id="rId4" Type="http://schemas.openxmlformats.org/officeDocument/2006/relationships/image" Target="../media/image151.svg"/></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0.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0.png"/></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15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8" Type="http://schemas.openxmlformats.org/officeDocument/2006/relationships/package" Target="../embeddings/Microsoft_Excel_Worksheet3.xlsx"/><Relationship Id="rId13"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1.emf"/><Relationship Id="rId12" Type="http://schemas.openxmlformats.org/officeDocument/2006/relationships/package" Target="../embeddings/Microsoft_Excel_Worksheet5.xlsx"/><Relationship Id="rId17" Type="http://schemas.openxmlformats.org/officeDocument/2006/relationships/image" Target="../media/image196.emf"/><Relationship Id="rId2" Type="http://schemas.openxmlformats.org/officeDocument/2006/relationships/package" Target="../embeddings/Microsoft_Excel_Worksheet.xlsx"/><Relationship Id="rId16" Type="http://schemas.openxmlformats.org/officeDocument/2006/relationships/package" Target="../embeddings/Microsoft_Excel_Worksheet7.xlsx"/><Relationship Id="rId1" Type="http://schemas.openxmlformats.org/officeDocument/2006/relationships/slideLayout" Target="../slideLayouts/slideLayout6.xml"/><Relationship Id="rId6" Type="http://schemas.openxmlformats.org/officeDocument/2006/relationships/package" Target="../embeddings/Microsoft_Excel_Worksheet2.xlsx"/><Relationship Id="rId11" Type="http://schemas.openxmlformats.org/officeDocument/2006/relationships/image" Target="../media/image193.emf"/><Relationship Id="rId5" Type="http://schemas.openxmlformats.org/officeDocument/2006/relationships/image" Target="../media/image190.emf"/><Relationship Id="rId15" Type="http://schemas.openxmlformats.org/officeDocument/2006/relationships/image" Target="../media/image195.emf"/><Relationship Id="rId10" Type="http://schemas.openxmlformats.org/officeDocument/2006/relationships/package" Target="../embeddings/Microsoft_Excel_Worksheet4.xlsx"/><Relationship Id="rId4" Type="http://schemas.openxmlformats.org/officeDocument/2006/relationships/package" Target="../embeddings/Microsoft_Excel_Worksheet1.xlsx"/><Relationship Id="rId9" Type="http://schemas.openxmlformats.org/officeDocument/2006/relationships/image" Target="../media/image192.emf"/><Relationship Id="rId14" Type="http://schemas.openxmlformats.org/officeDocument/2006/relationships/package" Target="../embeddings/Microsoft_Excel_Worksheet6.xlsx"/></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latex-project.org/" TargetMode="External"/><Relationship Id="rId5" Type="http://schemas.openxmlformats.org/officeDocument/2006/relationships/hyperlink" Target="https://pandoc.or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hgrecco/pint/blob/master/pint/default_en.tx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www.youtube.com/watch?v=G8cbIWMv0rI" TargetMode="Externa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0.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andiapsl.github.io/"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sandialabs.github.io/suncal/suncal/uncertainty.html" TargetMode="External"/><Relationship Id="rId2" Type="http://schemas.openxmlformats.org/officeDocument/2006/relationships/hyperlink" Target="https://sandiapsl.github.io/"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2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454-E631-0C49-B851-199442D65EBC}"/>
              </a:ext>
            </a:extLst>
          </p:cNvPr>
          <p:cNvSpPr>
            <a:spLocks noGrp="1"/>
          </p:cNvSpPr>
          <p:nvPr>
            <p:ph type="ctrTitle"/>
          </p:nvPr>
        </p:nvSpPr>
        <p:spPr>
          <a:xfrm>
            <a:off x="990599" y="1575115"/>
            <a:ext cx="6794863" cy="1317382"/>
          </a:xfrm>
        </p:spPr>
        <p:txBody>
          <a:bodyPr>
            <a:normAutofit fontScale="90000"/>
          </a:bodyPr>
          <a:lstStyle/>
          <a:p>
            <a:r>
              <a:rPr lang="en-US" dirty="0"/>
              <a:t>Introduction to the Suncal software for metrology statistics</a:t>
            </a:r>
          </a:p>
        </p:txBody>
      </p:sp>
      <p:sp>
        <p:nvSpPr>
          <p:cNvPr id="3" name="Subtitle 2">
            <a:extLst>
              <a:ext uri="{FF2B5EF4-FFF2-40B4-BE49-F238E27FC236}">
                <a16:creationId xmlns:a16="http://schemas.microsoft.com/office/drawing/2014/main" id="{8318A7CD-3FDD-FB43-B4BD-D5CBF7DB5428}"/>
              </a:ext>
            </a:extLst>
          </p:cNvPr>
          <p:cNvSpPr>
            <a:spLocks noGrp="1"/>
          </p:cNvSpPr>
          <p:nvPr>
            <p:ph type="subTitle" idx="1"/>
          </p:nvPr>
        </p:nvSpPr>
        <p:spPr>
          <a:xfrm>
            <a:off x="990599" y="3517644"/>
            <a:ext cx="5243147" cy="667120"/>
          </a:xfrm>
        </p:spPr>
        <p:txBody>
          <a:bodyPr/>
          <a:lstStyle/>
          <a:p>
            <a:endParaRPr lang="en-US" dirty="0"/>
          </a:p>
        </p:txBody>
      </p:sp>
      <p:sp>
        <p:nvSpPr>
          <p:cNvPr id="4" name="Text Placeholder 3">
            <a:extLst>
              <a:ext uri="{FF2B5EF4-FFF2-40B4-BE49-F238E27FC236}">
                <a16:creationId xmlns:a16="http://schemas.microsoft.com/office/drawing/2014/main" id="{EA75A15F-7568-674D-9429-234062D2F6F8}"/>
              </a:ext>
            </a:extLst>
          </p:cNvPr>
          <p:cNvSpPr>
            <a:spLocks noGrp="1"/>
          </p:cNvSpPr>
          <p:nvPr>
            <p:ph type="body" sz="quarter" idx="10"/>
          </p:nvPr>
        </p:nvSpPr>
        <p:spPr/>
        <p:txBody>
          <a:bodyPr vert="horz" lIns="0" tIns="45720" rIns="0" bIns="45720" rtlCol="0" anchor="t">
            <a:normAutofit/>
          </a:bodyPr>
          <a:lstStyle/>
          <a:p>
            <a:endParaRPr lang="en-US" dirty="0"/>
          </a:p>
        </p:txBody>
      </p:sp>
      <p:sp>
        <p:nvSpPr>
          <p:cNvPr id="5" name="Text Placeholder 4">
            <a:extLst>
              <a:ext uri="{FF2B5EF4-FFF2-40B4-BE49-F238E27FC236}">
                <a16:creationId xmlns:a16="http://schemas.microsoft.com/office/drawing/2014/main" id="{4A2DB523-95ED-4242-AA40-A0776B732484}"/>
              </a:ext>
            </a:extLst>
          </p:cNvPr>
          <p:cNvSpPr>
            <a:spLocks noGrp="1"/>
          </p:cNvSpPr>
          <p:nvPr>
            <p:ph type="body" sz="quarter" idx="15"/>
          </p:nvPr>
        </p:nvSpPr>
        <p:spPr/>
        <p:txBody>
          <a:bodyPr/>
          <a:lstStyle/>
          <a:p>
            <a:r>
              <a:rPr lang="en-US" b="0" dirty="0"/>
              <a:t>SAND2023-12527O</a:t>
            </a:r>
            <a:endParaRPr lang="en-US" dirty="0"/>
          </a:p>
        </p:txBody>
      </p:sp>
      <p:sp>
        <p:nvSpPr>
          <p:cNvPr id="6" name="Text Placeholder 5">
            <a:extLst>
              <a:ext uri="{FF2B5EF4-FFF2-40B4-BE49-F238E27FC236}">
                <a16:creationId xmlns:a16="http://schemas.microsoft.com/office/drawing/2014/main" id="{603075C1-36FC-1C41-91E6-BC59A3F2AF39}"/>
              </a:ext>
            </a:extLst>
          </p:cNvPr>
          <p:cNvSpPr>
            <a:spLocks noGrp="1"/>
          </p:cNvSpPr>
          <p:nvPr>
            <p:ph type="body" sz="quarter" idx="22"/>
          </p:nvPr>
        </p:nvSpPr>
        <p:spPr>
          <a:xfrm>
            <a:off x="990600" y="4509920"/>
            <a:ext cx="4297393" cy="921396"/>
          </a:xfrm>
        </p:spPr>
        <p:txBody>
          <a:bodyPr vert="horz" lIns="0" tIns="0" rIns="0" bIns="0" rtlCol="0" anchor="t">
            <a:normAutofit/>
          </a:bodyPr>
          <a:lstStyle/>
          <a:p>
            <a:r>
              <a:rPr lang="en-US" dirty="0"/>
              <a:t>Sandia Primary Standards Laboratory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a:latin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41C8D-B1B7-4749-A44C-C2A5A060D328}"/>
              </a:ext>
            </a:extLst>
          </p:cNvPr>
          <p:cNvPicPr>
            <a:picLocks noChangeAspect="1"/>
          </p:cNvPicPr>
          <p:nvPr/>
        </p:nvPicPr>
        <p:blipFill>
          <a:blip r:embed="rId2"/>
          <a:stretch>
            <a:fillRect/>
          </a:stretch>
        </p:blipFill>
        <p:spPr>
          <a:xfrm>
            <a:off x="4232998" y="2362877"/>
            <a:ext cx="2931867" cy="3902238"/>
          </a:xfrm>
          <a:prstGeom prst="rect">
            <a:avLst/>
          </a:prstGeom>
        </p:spPr>
      </p:pic>
      <p:sp>
        <p:nvSpPr>
          <p:cNvPr id="2" name="Title 1">
            <a:extLst>
              <a:ext uri="{FF2B5EF4-FFF2-40B4-BE49-F238E27FC236}">
                <a16:creationId xmlns:a16="http://schemas.microsoft.com/office/drawing/2014/main" id="{789A7B77-E7FB-4881-9FF8-03529ECF34F4}"/>
              </a:ext>
            </a:extLst>
          </p:cNvPr>
          <p:cNvSpPr>
            <a:spLocks noGrp="1"/>
          </p:cNvSpPr>
          <p:nvPr>
            <p:ph type="title"/>
          </p:nvPr>
        </p:nvSpPr>
        <p:spPr/>
        <p:txBody>
          <a:bodyPr/>
          <a:lstStyle/>
          <a:p>
            <a:r>
              <a:rPr lang="en-US"/>
              <a:t>Features Overview</a:t>
            </a:r>
          </a:p>
        </p:txBody>
      </p:sp>
      <p:sp>
        <p:nvSpPr>
          <p:cNvPr id="3" name="Slide Number Placeholder 2">
            <a:extLst>
              <a:ext uri="{FF2B5EF4-FFF2-40B4-BE49-F238E27FC236}">
                <a16:creationId xmlns:a16="http://schemas.microsoft.com/office/drawing/2014/main" id="{3F7DE03E-E672-4A83-A80A-EFFA96BD5D8F}"/>
              </a:ext>
            </a:extLst>
          </p:cNvPr>
          <p:cNvSpPr>
            <a:spLocks noGrp="1"/>
          </p:cNvSpPr>
          <p:nvPr>
            <p:ph type="sldNum" sz="quarter" idx="4"/>
          </p:nvPr>
        </p:nvSpPr>
        <p:spPr/>
        <p:txBody>
          <a:bodyPr/>
          <a:lstStyle/>
          <a:p>
            <a:fld id="{4FAB73BC-B049-4115-A692-8D63A059BFB8}" type="slidenum">
              <a:rPr lang="en-US" smtClean="0"/>
              <a:pPr/>
              <a:t>10</a:t>
            </a:fld>
            <a:endParaRPr lang="en-US"/>
          </a:p>
        </p:txBody>
      </p:sp>
      <p:sp>
        <p:nvSpPr>
          <p:cNvPr id="6" name="Text Placeholder 5">
            <a:extLst>
              <a:ext uri="{FF2B5EF4-FFF2-40B4-BE49-F238E27FC236}">
                <a16:creationId xmlns:a16="http://schemas.microsoft.com/office/drawing/2014/main" id="{01AE1EDE-D3E1-43F1-917E-91A94625FB7C}"/>
              </a:ext>
            </a:extLst>
          </p:cNvPr>
          <p:cNvSpPr txBox="1">
            <a:spLocks/>
          </p:cNvSpPr>
          <p:nvPr/>
        </p:nvSpPr>
        <p:spPr>
          <a:xfrm>
            <a:off x="702997" y="1404473"/>
            <a:ext cx="3348934" cy="1170874"/>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Measurement model, input values and uncertainties</a:t>
            </a:r>
          </a:p>
          <a:p>
            <a:r>
              <a:rPr lang="en-US" sz="1400" dirty="0">
                <a:latin typeface="Open Sans" panose="020B0604020202020204" charset="0"/>
                <a:ea typeface="Open Sans" panose="020B0604020202020204" charset="0"/>
                <a:cs typeface="Open Sans" panose="020B0604020202020204" charset="0"/>
              </a:rPr>
              <a:t>Use: Uncertainty Propagation</a:t>
            </a:r>
          </a:p>
        </p:txBody>
      </p:sp>
      <p:cxnSp>
        <p:nvCxnSpPr>
          <p:cNvPr id="7" name="Straight Arrow Connector 6">
            <a:extLst>
              <a:ext uri="{FF2B5EF4-FFF2-40B4-BE49-F238E27FC236}">
                <a16:creationId xmlns:a16="http://schemas.microsoft.com/office/drawing/2014/main" id="{D39AFDC4-0CC6-4591-8998-466F25580A40}"/>
              </a:ext>
            </a:extLst>
          </p:cNvPr>
          <p:cNvCxnSpPr>
            <a:cxnSpLocks/>
          </p:cNvCxnSpPr>
          <p:nvPr/>
        </p:nvCxnSpPr>
        <p:spPr>
          <a:xfrm>
            <a:off x="3401338" y="2132751"/>
            <a:ext cx="1086815" cy="6433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9B3C5B00-D2CB-4F0E-967B-36E92F599B4D}"/>
              </a:ext>
            </a:extLst>
          </p:cNvPr>
          <p:cNvSpPr txBox="1">
            <a:spLocks/>
          </p:cNvSpPr>
          <p:nvPr/>
        </p:nvSpPr>
        <p:spPr>
          <a:xfrm>
            <a:off x="5053136" y="924024"/>
            <a:ext cx="3348934" cy="88950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Measurement model, output requirement, need input uncertainty</a:t>
            </a:r>
          </a:p>
          <a:p>
            <a:r>
              <a:rPr lang="en-US" sz="1400" dirty="0">
                <a:latin typeface="Open Sans" panose="020B0604020202020204" charset="0"/>
                <a:ea typeface="Open Sans" panose="020B0604020202020204" charset="0"/>
                <a:cs typeface="Open Sans" panose="020B0604020202020204" charset="0"/>
              </a:rPr>
              <a:t>Use: Reverse Propagation</a:t>
            </a:r>
          </a:p>
        </p:txBody>
      </p:sp>
      <p:cxnSp>
        <p:nvCxnSpPr>
          <p:cNvPr id="9" name="Straight Arrow Connector 8">
            <a:extLst>
              <a:ext uri="{FF2B5EF4-FFF2-40B4-BE49-F238E27FC236}">
                <a16:creationId xmlns:a16="http://schemas.microsoft.com/office/drawing/2014/main" id="{614967BF-47CE-4693-88E4-2CA90424B6DA}"/>
              </a:ext>
            </a:extLst>
          </p:cNvPr>
          <p:cNvCxnSpPr>
            <a:cxnSpLocks/>
          </p:cNvCxnSpPr>
          <p:nvPr/>
        </p:nvCxnSpPr>
        <p:spPr>
          <a:xfrm>
            <a:off x="5722228" y="1813531"/>
            <a:ext cx="0" cy="96260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86F3DE94-A42E-4E38-8F50-DD531D4E9007}"/>
              </a:ext>
            </a:extLst>
          </p:cNvPr>
          <p:cNvSpPr txBox="1">
            <a:spLocks/>
          </p:cNvSpPr>
          <p:nvPr/>
        </p:nvSpPr>
        <p:spPr>
          <a:xfrm>
            <a:off x="7852143" y="1895026"/>
            <a:ext cx="3348934" cy="131877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2-Dimensional data (e.g. N measurements ⨉ M days)</a:t>
            </a:r>
          </a:p>
          <a:p>
            <a:r>
              <a:rPr lang="en-US" sz="1400" dirty="0">
                <a:latin typeface="Open Sans" panose="020B0604020202020204" charset="0"/>
                <a:ea typeface="Open Sans" panose="020B0604020202020204" charset="0"/>
                <a:cs typeface="Open Sans" panose="020B0604020202020204" charset="0"/>
              </a:rPr>
              <a:t>Use: Data Sets and ANOVA</a:t>
            </a:r>
          </a:p>
        </p:txBody>
      </p:sp>
      <p:cxnSp>
        <p:nvCxnSpPr>
          <p:cNvPr id="11" name="Straight Arrow Connector 10">
            <a:extLst>
              <a:ext uri="{FF2B5EF4-FFF2-40B4-BE49-F238E27FC236}">
                <a16:creationId xmlns:a16="http://schemas.microsoft.com/office/drawing/2014/main" id="{C6D79525-C28F-48C7-96DB-E2BF4DE1600A}"/>
              </a:ext>
            </a:extLst>
          </p:cNvPr>
          <p:cNvCxnSpPr>
            <a:cxnSpLocks/>
          </p:cNvCxnSpPr>
          <p:nvPr/>
        </p:nvCxnSpPr>
        <p:spPr>
          <a:xfrm flipH="1">
            <a:off x="6895474" y="2214880"/>
            <a:ext cx="956669" cy="5082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2C41628B-7749-4F37-85FF-B0B21ADADA00}"/>
              </a:ext>
            </a:extLst>
          </p:cNvPr>
          <p:cNvSpPr txBox="1">
            <a:spLocks/>
          </p:cNvSpPr>
          <p:nvPr/>
        </p:nvSpPr>
        <p:spPr>
          <a:xfrm>
            <a:off x="8177263" y="3295297"/>
            <a:ext cx="3348934" cy="131877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(x, y) data, need relationship between x and y</a:t>
            </a:r>
          </a:p>
          <a:p>
            <a:r>
              <a:rPr lang="en-US" sz="1400" dirty="0">
                <a:latin typeface="Open Sans" panose="020B0604020202020204" charset="0"/>
                <a:ea typeface="Open Sans" panose="020B0604020202020204" charset="0"/>
                <a:cs typeface="Open Sans" panose="020B0604020202020204" charset="0"/>
              </a:rPr>
              <a:t>Use: Curve Fit</a:t>
            </a:r>
          </a:p>
        </p:txBody>
      </p:sp>
      <p:cxnSp>
        <p:nvCxnSpPr>
          <p:cNvPr id="13" name="Straight Arrow Connector 12">
            <a:extLst>
              <a:ext uri="{FF2B5EF4-FFF2-40B4-BE49-F238E27FC236}">
                <a16:creationId xmlns:a16="http://schemas.microsoft.com/office/drawing/2014/main" id="{00A1CBB6-5194-45B3-A435-AA6C85C707EB}"/>
              </a:ext>
            </a:extLst>
          </p:cNvPr>
          <p:cNvCxnSpPr>
            <a:cxnSpLocks/>
          </p:cNvCxnSpPr>
          <p:nvPr/>
        </p:nvCxnSpPr>
        <p:spPr>
          <a:xfrm flipH="1">
            <a:off x="6973245" y="3549460"/>
            <a:ext cx="1204018" cy="2465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71275B4A-3343-40C3-9E22-67D35C62F6B1}"/>
              </a:ext>
            </a:extLst>
          </p:cNvPr>
          <p:cNvSpPr txBox="1">
            <a:spLocks/>
          </p:cNvSpPr>
          <p:nvPr/>
        </p:nvSpPr>
        <p:spPr>
          <a:xfrm>
            <a:off x="484348" y="3122165"/>
            <a:ext cx="3348934" cy="117087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Measurement model, inputs could take several values</a:t>
            </a:r>
          </a:p>
          <a:p>
            <a:r>
              <a:rPr lang="en-US" sz="1400" dirty="0">
                <a:latin typeface="Open Sans" panose="020B0604020202020204" charset="0"/>
                <a:ea typeface="Open Sans" panose="020B0604020202020204" charset="0"/>
                <a:cs typeface="Open Sans" panose="020B0604020202020204" charset="0"/>
              </a:rPr>
              <a:t>Use: Sweeps</a:t>
            </a:r>
          </a:p>
        </p:txBody>
      </p:sp>
      <p:cxnSp>
        <p:nvCxnSpPr>
          <p:cNvPr id="15" name="Straight Arrow Connector 14">
            <a:extLst>
              <a:ext uri="{FF2B5EF4-FFF2-40B4-BE49-F238E27FC236}">
                <a16:creationId xmlns:a16="http://schemas.microsoft.com/office/drawing/2014/main" id="{2B137D9F-2EBE-438F-BA44-5CC127A269FF}"/>
              </a:ext>
            </a:extLst>
          </p:cNvPr>
          <p:cNvCxnSpPr>
            <a:cxnSpLocks/>
          </p:cNvCxnSpPr>
          <p:nvPr/>
        </p:nvCxnSpPr>
        <p:spPr>
          <a:xfrm>
            <a:off x="3633169" y="3493513"/>
            <a:ext cx="909267" cy="24713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A6D8FBC2-2E9D-4843-BD45-E2C04659CCC5}"/>
              </a:ext>
            </a:extLst>
          </p:cNvPr>
          <p:cNvSpPr txBox="1">
            <a:spLocks/>
          </p:cNvSpPr>
          <p:nvPr/>
        </p:nvSpPr>
        <p:spPr>
          <a:xfrm>
            <a:off x="439754" y="4282653"/>
            <a:ext cx="3348934" cy="117087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Probability Distributions and tolerance limits</a:t>
            </a:r>
          </a:p>
          <a:p>
            <a:r>
              <a:rPr lang="en-US" sz="1400" dirty="0">
                <a:latin typeface="Open Sans" panose="020B0604020202020204" charset="0"/>
                <a:ea typeface="Open Sans" panose="020B0604020202020204" charset="0"/>
                <a:cs typeface="Open Sans" panose="020B0604020202020204" charset="0"/>
              </a:rPr>
              <a:t>Use: Risk Analysis</a:t>
            </a:r>
          </a:p>
        </p:txBody>
      </p:sp>
      <p:cxnSp>
        <p:nvCxnSpPr>
          <p:cNvPr id="17" name="Straight Arrow Connector 16">
            <a:extLst>
              <a:ext uri="{FF2B5EF4-FFF2-40B4-BE49-F238E27FC236}">
                <a16:creationId xmlns:a16="http://schemas.microsoft.com/office/drawing/2014/main" id="{6CBD282C-3FF4-451C-A4F5-3B83AECB17C3}"/>
              </a:ext>
            </a:extLst>
          </p:cNvPr>
          <p:cNvCxnSpPr>
            <a:cxnSpLocks/>
          </p:cNvCxnSpPr>
          <p:nvPr/>
        </p:nvCxnSpPr>
        <p:spPr>
          <a:xfrm>
            <a:off x="3468161" y="4614073"/>
            <a:ext cx="1019992" cy="16910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5">
            <a:extLst>
              <a:ext uri="{FF2B5EF4-FFF2-40B4-BE49-F238E27FC236}">
                <a16:creationId xmlns:a16="http://schemas.microsoft.com/office/drawing/2014/main" id="{F5CCFC7F-FACD-4F04-869B-E773DC6D0022}"/>
              </a:ext>
            </a:extLst>
          </p:cNvPr>
          <p:cNvSpPr txBox="1">
            <a:spLocks/>
          </p:cNvSpPr>
          <p:nvPr/>
        </p:nvSpPr>
        <p:spPr>
          <a:xfrm>
            <a:off x="7456216" y="5817517"/>
            <a:ext cx="2859881" cy="89519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Historical Calibration Data</a:t>
            </a:r>
          </a:p>
          <a:p>
            <a:r>
              <a:rPr lang="en-US" sz="1400" dirty="0">
                <a:latin typeface="Open Sans" panose="020B0604020202020204" charset="0"/>
                <a:ea typeface="Open Sans" panose="020B0604020202020204" charset="0"/>
                <a:cs typeface="Open Sans" panose="020B0604020202020204" charset="0"/>
              </a:rPr>
              <a:t>Use: Calibration Intervals</a:t>
            </a:r>
          </a:p>
        </p:txBody>
      </p:sp>
      <p:cxnSp>
        <p:nvCxnSpPr>
          <p:cNvPr id="19" name="Straight Arrow Connector 18">
            <a:extLst>
              <a:ext uri="{FF2B5EF4-FFF2-40B4-BE49-F238E27FC236}">
                <a16:creationId xmlns:a16="http://schemas.microsoft.com/office/drawing/2014/main" id="{9A5F4413-F004-4707-8A79-772FEBD3A4F8}"/>
              </a:ext>
            </a:extLst>
          </p:cNvPr>
          <p:cNvCxnSpPr>
            <a:cxnSpLocks/>
          </p:cNvCxnSpPr>
          <p:nvPr/>
        </p:nvCxnSpPr>
        <p:spPr>
          <a:xfrm flipH="1" flipV="1">
            <a:off x="6973245" y="4702551"/>
            <a:ext cx="1204018" cy="10291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A5F2AC3E-76E1-4B67-BE19-00EF05BEF4A2}"/>
              </a:ext>
            </a:extLst>
          </p:cNvPr>
          <p:cNvSpPr txBox="1">
            <a:spLocks/>
          </p:cNvSpPr>
          <p:nvPr/>
        </p:nvSpPr>
        <p:spPr>
          <a:xfrm>
            <a:off x="8177263" y="4702551"/>
            <a:ext cx="3348934" cy="117087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Given: Probability Distributions to visualize (mostly for training)</a:t>
            </a:r>
          </a:p>
          <a:p>
            <a:r>
              <a:rPr lang="en-US" sz="1400" dirty="0">
                <a:latin typeface="Open Sans" panose="020B0604020202020204" charset="0"/>
                <a:ea typeface="Open Sans" panose="020B0604020202020204" charset="0"/>
                <a:cs typeface="Open Sans" panose="020B0604020202020204" charset="0"/>
              </a:rPr>
              <a:t>Use: Distribution Explorer</a:t>
            </a:r>
          </a:p>
        </p:txBody>
      </p:sp>
      <p:cxnSp>
        <p:nvCxnSpPr>
          <p:cNvPr id="22" name="Straight Arrow Connector 21">
            <a:extLst>
              <a:ext uri="{FF2B5EF4-FFF2-40B4-BE49-F238E27FC236}">
                <a16:creationId xmlns:a16="http://schemas.microsoft.com/office/drawing/2014/main" id="{7CA97553-F27A-4FE4-87CC-907A2DCDFB7A}"/>
              </a:ext>
            </a:extLst>
          </p:cNvPr>
          <p:cNvCxnSpPr>
            <a:cxnSpLocks/>
          </p:cNvCxnSpPr>
          <p:nvPr/>
        </p:nvCxnSpPr>
        <p:spPr>
          <a:xfrm flipH="1" flipV="1">
            <a:off x="5967307" y="5287988"/>
            <a:ext cx="1524001" cy="5854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0DDA5409-78B9-48E9-8F43-FCC682DC9EEB}"/>
              </a:ext>
            </a:extLst>
          </p:cNvPr>
          <p:cNvSpPr txBox="1">
            <a:spLocks/>
          </p:cNvSpPr>
          <p:nvPr/>
        </p:nvSpPr>
        <p:spPr>
          <a:xfrm>
            <a:off x="377995" y="5622901"/>
            <a:ext cx="3199226" cy="64221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4020202020204" charset="0"/>
                <a:ea typeface="Open Sans" panose="020B0604020202020204" charset="0"/>
                <a:cs typeface="Open Sans" panose="020B0604020202020204" charset="0"/>
              </a:rPr>
              <a:t>Guided uncertainty propagation with helpful hints (new in version 1.6)</a:t>
            </a:r>
          </a:p>
        </p:txBody>
      </p:sp>
      <p:cxnSp>
        <p:nvCxnSpPr>
          <p:cNvPr id="33" name="Straight Arrow Connector 32">
            <a:extLst>
              <a:ext uri="{FF2B5EF4-FFF2-40B4-BE49-F238E27FC236}">
                <a16:creationId xmlns:a16="http://schemas.microsoft.com/office/drawing/2014/main" id="{4D38B528-A29C-4374-8E01-29531021289E}"/>
              </a:ext>
            </a:extLst>
          </p:cNvPr>
          <p:cNvCxnSpPr>
            <a:cxnSpLocks/>
          </p:cNvCxnSpPr>
          <p:nvPr/>
        </p:nvCxnSpPr>
        <p:spPr>
          <a:xfrm>
            <a:off x="3577221" y="5873425"/>
            <a:ext cx="91093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11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D0440D-4BC9-4376-AB19-593615265CB8}"/>
              </a:ext>
            </a:extLst>
          </p:cNvPr>
          <p:cNvSpPr>
            <a:spLocks noGrp="1"/>
          </p:cNvSpPr>
          <p:nvPr>
            <p:ph type="ctrTitle"/>
          </p:nvPr>
        </p:nvSpPr>
        <p:spPr/>
        <p:txBody>
          <a:bodyPr/>
          <a:lstStyle/>
          <a:p>
            <a:r>
              <a:rPr lang="en-US"/>
              <a:t>Temperature Coefficient of Resistance</a:t>
            </a:r>
          </a:p>
        </p:txBody>
      </p:sp>
    </p:spTree>
    <p:extLst>
      <p:ext uri="{BB962C8B-B14F-4D97-AF65-F5344CB8AC3E}">
        <p14:creationId xmlns:p14="http://schemas.microsoft.com/office/powerpoint/2010/main" val="381021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3584AA-DC3E-42C2-B39B-3C187C14E762}"/>
              </a:ext>
            </a:extLst>
          </p:cNvPr>
          <p:cNvSpPr>
            <a:spLocks noGrp="1"/>
          </p:cNvSpPr>
          <p:nvPr>
            <p:ph type="title"/>
          </p:nvPr>
        </p:nvSpPr>
        <p:spPr/>
        <p:txBody>
          <a:bodyPr/>
          <a:lstStyle/>
          <a:p>
            <a:r>
              <a:rPr lang="en-US"/>
              <a:t>Temperature Coefficient</a:t>
            </a:r>
          </a:p>
        </p:txBody>
      </p:sp>
      <p:sp>
        <p:nvSpPr>
          <p:cNvPr id="4" name="Content Placeholder 3">
            <a:extLst>
              <a:ext uri="{FF2B5EF4-FFF2-40B4-BE49-F238E27FC236}">
                <a16:creationId xmlns:a16="http://schemas.microsoft.com/office/drawing/2014/main" id="{745CBC21-D8C5-44C4-A142-5C50E4249144}"/>
              </a:ext>
            </a:extLst>
          </p:cNvPr>
          <p:cNvSpPr>
            <a:spLocks noGrp="1"/>
          </p:cNvSpPr>
          <p:nvPr>
            <p:ph sz="quarter" idx="11"/>
          </p:nvPr>
        </p:nvSpPr>
        <p:spPr>
          <a:xfrm>
            <a:off x="647700" y="1409700"/>
            <a:ext cx="7158990" cy="4610100"/>
          </a:xfrm>
        </p:spPr>
        <p:txBody>
          <a:bodyPr/>
          <a:lstStyle/>
          <a:p>
            <a:pPr marL="342900" indent="-342900">
              <a:buFont typeface="Arial" panose="020B0604020202020204" pitchFamily="34" charset="0"/>
              <a:buChar char="•"/>
            </a:pPr>
            <a:r>
              <a:rPr lang="en-US"/>
              <a:t>The RF bridge resistance in HP/Keysight 432A power meters shows temperature variation in resistance</a:t>
            </a:r>
          </a:p>
          <a:p>
            <a:pPr marL="342900" indent="-342900">
              <a:buFont typeface="Arial" panose="020B0604020202020204" pitchFamily="34" charset="0"/>
              <a:buChar char="•"/>
            </a:pPr>
            <a:r>
              <a:rPr lang="en-US"/>
              <a:t>432A was placed in air bath and resistance measured over range from ~ 16°C to 29°C</a:t>
            </a:r>
          </a:p>
          <a:p>
            <a:pPr marL="342900" indent="-342900">
              <a:buFont typeface="Arial" panose="020B0604020202020204" pitchFamily="34" charset="0"/>
              <a:buChar char="•"/>
            </a:pPr>
            <a:r>
              <a:rPr lang="en-US"/>
              <a:t>Data in </a:t>
            </a:r>
            <a:r>
              <a:rPr lang="en-US">
                <a:solidFill>
                  <a:schemeClr val="accent5"/>
                </a:solidFill>
              </a:rPr>
              <a:t>432A-TCR.csv</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Develop a model to predict resistance and its uncertainty at any operating temperature</a:t>
            </a:r>
          </a:p>
          <a:p>
            <a:endParaRPr lang="en-US"/>
          </a:p>
        </p:txBody>
      </p:sp>
      <p:graphicFrame>
        <p:nvGraphicFramePr>
          <p:cNvPr id="5" name="Table 4">
            <a:extLst>
              <a:ext uri="{FF2B5EF4-FFF2-40B4-BE49-F238E27FC236}">
                <a16:creationId xmlns:a16="http://schemas.microsoft.com/office/drawing/2014/main" id="{4C904995-549A-438A-9EEB-B7300743D44D}"/>
              </a:ext>
            </a:extLst>
          </p:cNvPr>
          <p:cNvGraphicFramePr>
            <a:graphicFrameLocks noGrp="1"/>
          </p:cNvGraphicFramePr>
          <p:nvPr>
            <p:extLst>
              <p:ext uri="{D42A27DB-BD31-4B8C-83A1-F6EECF244321}">
                <p14:modId xmlns:p14="http://schemas.microsoft.com/office/powerpoint/2010/main" val="1415549744"/>
              </p:ext>
            </p:extLst>
          </p:nvPr>
        </p:nvGraphicFramePr>
        <p:xfrm>
          <a:off x="8497088" y="648646"/>
          <a:ext cx="2838300" cy="5477235"/>
        </p:xfrm>
        <a:graphic>
          <a:graphicData uri="http://schemas.openxmlformats.org/drawingml/2006/table">
            <a:tbl>
              <a:tblPr firstRow="1" bandRow="1">
                <a:tableStyleId>{5C22544A-7EE6-4342-B048-85BDC9FD1C3A}</a:tableStyleId>
              </a:tblPr>
              <a:tblGrid>
                <a:gridCol w="1534511">
                  <a:extLst>
                    <a:ext uri="{9D8B030D-6E8A-4147-A177-3AD203B41FA5}">
                      <a16:colId xmlns:a16="http://schemas.microsoft.com/office/drawing/2014/main" val="3957053711"/>
                    </a:ext>
                  </a:extLst>
                </a:gridCol>
                <a:gridCol w="1303789">
                  <a:extLst>
                    <a:ext uri="{9D8B030D-6E8A-4147-A177-3AD203B41FA5}">
                      <a16:colId xmlns:a16="http://schemas.microsoft.com/office/drawing/2014/main" val="590218586"/>
                    </a:ext>
                  </a:extLst>
                </a:gridCol>
              </a:tblGrid>
              <a:tr h="365149">
                <a:tc>
                  <a:txBody>
                    <a:bodyPr/>
                    <a:lstStyle/>
                    <a:p>
                      <a:r>
                        <a:rPr lang="en-US" sz="1200"/>
                        <a:t>Temperature (°C)</a:t>
                      </a:r>
                    </a:p>
                  </a:txBody>
                  <a:tcPr/>
                </a:tc>
                <a:tc>
                  <a:txBody>
                    <a:bodyPr/>
                    <a:lstStyle/>
                    <a:p>
                      <a:r>
                        <a:rPr lang="en-US" sz="1200"/>
                        <a:t>Resistance (</a:t>
                      </a:r>
                      <a:r>
                        <a:rPr lang="en-US" sz="1200" err="1"/>
                        <a:t>Ω</a:t>
                      </a:r>
                      <a:r>
                        <a:rPr lang="en-US" sz="1200"/>
                        <a:t>)</a:t>
                      </a:r>
                    </a:p>
                  </a:txBody>
                  <a:tcPr/>
                </a:tc>
                <a:extLst>
                  <a:ext uri="{0D108BD9-81ED-4DB2-BD59-A6C34878D82A}">
                    <a16:rowId xmlns:a16="http://schemas.microsoft.com/office/drawing/2014/main" val="2762765892"/>
                  </a:ext>
                </a:extLst>
              </a:tr>
              <a:tr h="365149">
                <a:tc>
                  <a:txBody>
                    <a:bodyPr/>
                    <a:lstStyle/>
                    <a:p>
                      <a:pPr algn="r" fontAlgn="b"/>
                      <a:r>
                        <a:rPr lang="en-US" sz="1600" b="0" i="0" u="none" strike="noStrike">
                          <a:solidFill>
                            <a:srgbClr val="000000"/>
                          </a:solidFill>
                          <a:effectLst/>
                          <a:latin typeface="Calibri" panose="020F0502020204030204" pitchFamily="34" charset="0"/>
                        </a:rPr>
                        <a:t>16.189</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200.0417</a:t>
                      </a:r>
                    </a:p>
                  </a:txBody>
                  <a:tcPr marL="9525" marR="9525" marT="9525" marB="0" anchor="b"/>
                </a:tc>
                <a:extLst>
                  <a:ext uri="{0D108BD9-81ED-4DB2-BD59-A6C34878D82A}">
                    <a16:rowId xmlns:a16="http://schemas.microsoft.com/office/drawing/2014/main" val="2823044296"/>
                  </a:ext>
                </a:extLst>
              </a:tr>
              <a:tr h="365149">
                <a:tc>
                  <a:txBody>
                    <a:bodyPr/>
                    <a:lstStyle/>
                    <a:p>
                      <a:pPr algn="r" fontAlgn="b"/>
                      <a:r>
                        <a:rPr lang="en-US" sz="1600" b="0" i="0" u="none" strike="noStrike">
                          <a:solidFill>
                            <a:srgbClr val="000000"/>
                          </a:solidFill>
                          <a:effectLst/>
                          <a:latin typeface="Calibri" panose="020F0502020204030204" pitchFamily="34" charset="0"/>
                        </a:rPr>
                        <a:t>17.260</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200.0433</a:t>
                      </a:r>
                    </a:p>
                  </a:txBody>
                  <a:tcPr marL="9525" marR="9525" marT="9525" marB="0" anchor="b"/>
                </a:tc>
                <a:extLst>
                  <a:ext uri="{0D108BD9-81ED-4DB2-BD59-A6C34878D82A}">
                    <a16:rowId xmlns:a16="http://schemas.microsoft.com/office/drawing/2014/main" val="1719551990"/>
                  </a:ext>
                </a:extLst>
              </a:tr>
              <a:tr h="365149">
                <a:tc>
                  <a:txBody>
                    <a:bodyPr/>
                    <a:lstStyle/>
                    <a:p>
                      <a:pPr algn="r" fontAlgn="b"/>
                      <a:r>
                        <a:rPr lang="en-US" sz="1600" b="0" i="0" u="none" strike="noStrike">
                          <a:solidFill>
                            <a:srgbClr val="000000"/>
                          </a:solidFill>
                          <a:effectLst/>
                          <a:latin typeface="Calibri" panose="020F0502020204030204" pitchFamily="34" charset="0"/>
                        </a:rPr>
                        <a:t>18.332</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200.0454</a:t>
                      </a:r>
                    </a:p>
                  </a:txBody>
                  <a:tcPr marL="9525" marR="9525" marT="9525" marB="0" anchor="b"/>
                </a:tc>
                <a:extLst>
                  <a:ext uri="{0D108BD9-81ED-4DB2-BD59-A6C34878D82A}">
                    <a16:rowId xmlns:a16="http://schemas.microsoft.com/office/drawing/2014/main" val="1929675134"/>
                  </a:ext>
                </a:extLst>
              </a:tr>
              <a:tr h="365149">
                <a:tc>
                  <a:txBody>
                    <a:bodyPr/>
                    <a:lstStyle/>
                    <a:p>
                      <a:pPr algn="r" fontAlgn="b"/>
                      <a:r>
                        <a:rPr lang="en-US" sz="1600" b="0" i="0" u="none" strike="noStrike">
                          <a:solidFill>
                            <a:srgbClr val="000000"/>
                          </a:solidFill>
                          <a:effectLst/>
                          <a:latin typeface="Calibri" panose="020F0502020204030204" pitchFamily="34" charset="0"/>
                        </a:rPr>
                        <a:t>19.339</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200.0478</a:t>
                      </a:r>
                    </a:p>
                  </a:txBody>
                  <a:tcPr marL="9525" marR="9525" marT="9525" marB="0" anchor="b"/>
                </a:tc>
                <a:extLst>
                  <a:ext uri="{0D108BD9-81ED-4DB2-BD59-A6C34878D82A}">
                    <a16:rowId xmlns:a16="http://schemas.microsoft.com/office/drawing/2014/main" val="870808025"/>
                  </a:ext>
                </a:extLst>
              </a:tr>
              <a:tr h="365149">
                <a:tc>
                  <a:txBody>
                    <a:bodyPr/>
                    <a:lstStyle/>
                    <a:p>
                      <a:pPr algn="r" fontAlgn="b"/>
                      <a:r>
                        <a:rPr lang="en-US" sz="1600" b="0" i="0" u="none" strike="noStrike">
                          <a:solidFill>
                            <a:srgbClr val="000000"/>
                          </a:solidFill>
                          <a:effectLst/>
                          <a:latin typeface="Calibri" panose="020F0502020204030204" pitchFamily="34" charset="0"/>
                        </a:rPr>
                        <a:t>20.426</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200.0491</a:t>
                      </a:r>
                    </a:p>
                  </a:txBody>
                  <a:tcPr marL="9525" marR="9525" marT="9525" marB="0" anchor="b"/>
                </a:tc>
                <a:extLst>
                  <a:ext uri="{0D108BD9-81ED-4DB2-BD59-A6C34878D82A}">
                    <a16:rowId xmlns:a16="http://schemas.microsoft.com/office/drawing/2014/main" val="1341638466"/>
                  </a:ext>
                </a:extLst>
              </a:tr>
              <a:tr h="365149">
                <a:tc>
                  <a:txBody>
                    <a:bodyPr/>
                    <a:lstStyle/>
                    <a:p>
                      <a:pPr algn="r" fontAlgn="b"/>
                      <a:r>
                        <a:rPr lang="en-US" sz="1600" b="0" i="0" u="none" strike="noStrike">
                          <a:solidFill>
                            <a:srgbClr val="000000"/>
                          </a:solidFill>
                          <a:effectLst/>
                          <a:latin typeface="Calibri" panose="020F0502020204030204" pitchFamily="34" charset="0"/>
                        </a:rPr>
                        <a:t>21.411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200.0513</a:t>
                      </a:r>
                    </a:p>
                  </a:txBody>
                  <a:tcPr marL="9525" marR="9525" marT="9525" marB="0" anchor="b"/>
                </a:tc>
                <a:extLst>
                  <a:ext uri="{0D108BD9-81ED-4DB2-BD59-A6C34878D82A}">
                    <a16:rowId xmlns:a16="http://schemas.microsoft.com/office/drawing/2014/main" val="783176176"/>
                  </a:ext>
                </a:extLst>
              </a:tr>
              <a:tr h="365149">
                <a:tc>
                  <a:txBody>
                    <a:bodyPr/>
                    <a:lstStyle/>
                    <a:p>
                      <a:pPr algn="r" fontAlgn="b"/>
                      <a:r>
                        <a:rPr lang="en-US" sz="1600" b="0" i="0" u="none" strike="noStrike">
                          <a:solidFill>
                            <a:srgbClr val="000000"/>
                          </a:solidFill>
                          <a:effectLst/>
                          <a:latin typeface="Calibri" panose="020F0502020204030204" pitchFamily="34" charset="0"/>
                        </a:rPr>
                        <a:t>22.413</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200.0536</a:t>
                      </a:r>
                    </a:p>
                  </a:txBody>
                  <a:tcPr marL="9525" marR="9525" marT="9525" marB="0" anchor="b"/>
                </a:tc>
                <a:extLst>
                  <a:ext uri="{0D108BD9-81ED-4DB2-BD59-A6C34878D82A}">
                    <a16:rowId xmlns:a16="http://schemas.microsoft.com/office/drawing/2014/main" val="3811408989"/>
                  </a:ext>
                </a:extLst>
              </a:tr>
              <a:tr h="365149">
                <a:tc>
                  <a:txBody>
                    <a:bodyPr/>
                    <a:lstStyle/>
                    <a:p>
                      <a:pPr algn="r" fontAlgn="b"/>
                      <a:r>
                        <a:rPr lang="en-US" sz="1600" b="0" i="0" u="none" strike="noStrike">
                          <a:solidFill>
                            <a:srgbClr val="000000"/>
                          </a:solidFill>
                          <a:effectLst/>
                          <a:latin typeface="Calibri" panose="020F0502020204030204" pitchFamily="34" charset="0"/>
                        </a:rPr>
                        <a:t>23.493</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200.0548</a:t>
                      </a:r>
                    </a:p>
                  </a:txBody>
                  <a:tcPr marL="9525" marR="9525" marT="9525" marB="0" anchor="b"/>
                </a:tc>
                <a:extLst>
                  <a:ext uri="{0D108BD9-81ED-4DB2-BD59-A6C34878D82A}">
                    <a16:rowId xmlns:a16="http://schemas.microsoft.com/office/drawing/2014/main" val="1128753639"/>
                  </a:ext>
                </a:extLst>
              </a:tr>
              <a:tr h="365149">
                <a:tc>
                  <a:txBody>
                    <a:bodyPr/>
                    <a:lstStyle/>
                    <a:p>
                      <a:pPr algn="r" fontAlgn="b"/>
                      <a:r>
                        <a:rPr lang="en-US" sz="1600" b="0" i="0" u="none" strike="noStrike">
                          <a:solidFill>
                            <a:srgbClr val="000000"/>
                          </a:solidFill>
                          <a:effectLst/>
                          <a:latin typeface="Calibri" panose="020F0502020204030204" pitchFamily="34" charset="0"/>
                        </a:rPr>
                        <a:t>24.527</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200.0565</a:t>
                      </a:r>
                    </a:p>
                  </a:txBody>
                  <a:tcPr marL="9525" marR="9525" marT="9525" marB="0" anchor="b"/>
                </a:tc>
                <a:extLst>
                  <a:ext uri="{0D108BD9-81ED-4DB2-BD59-A6C34878D82A}">
                    <a16:rowId xmlns:a16="http://schemas.microsoft.com/office/drawing/2014/main" val="1940826305"/>
                  </a:ext>
                </a:extLst>
              </a:tr>
              <a:tr h="365149">
                <a:tc>
                  <a:txBody>
                    <a:bodyPr/>
                    <a:lstStyle/>
                    <a:p>
                      <a:pPr algn="r" fontAlgn="b"/>
                      <a:r>
                        <a:rPr lang="en-US" sz="1600" b="0" i="0" u="none" strike="noStrike">
                          <a:solidFill>
                            <a:srgbClr val="000000"/>
                          </a:solidFill>
                          <a:effectLst/>
                          <a:latin typeface="Calibri" panose="020F0502020204030204" pitchFamily="34" charset="0"/>
                        </a:rPr>
                        <a:t>25.536</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200.0580</a:t>
                      </a:r>
                    </a:p>
                  </a:txBody>
                  <a:tcPr marL="9525" marR="9525" marT="9525" marB="0" anchor="b"/>
                </a:tc>
                <a:extLst>
                  <a:ext uri="{0D108BD9-81ED-4DB2-BD59-A6C34878D82A}">
                    <a16:rowId xmlns:a16="http://schemas.microsoft.com/office/drawing/2014/main" val="575397387"/>
                  </a:ext>
                </a:extLst>
              </a:tr>
              <a:tr h="365149">
                <a:tc>
                  <a:txBody>
                    <a:bodyPr/>
                    <a:lstStyle/>
                    <a:p>
                      <a:pPr algn="r" fontAlgn="b"/>
                      <a:r>
                        <a:rPr lang="en-US" sz="1600" b="0" i="0" u="none" strike="noStrike">
                          <a:solidFill>
                            <a:srgbClr val="000000"/>
                          </a:solidFill>
                          <a:effectLst/>
                          <a:latin typeface="Calibri" panose="020F0502020204030204" pitchFamily="34" charset="0"/>
                        </a:rPr>
                        <a:t>26.554</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200.0594</a:t>
                      </a:r>
                    </a:p>
                  </a:txBody>
                  <a:tcPr marL="9525" marR="9525" marT="9525" marB="0" anchor="b"/>
                </a:tc>
                <a:extLst>
                  <a:ext uri="{0D108BD9-81ED-4DB2-BD59-A6C34878D82A}">
                    <a16:rowId xmlns:a16="http://schemas.microsoft.com/office/drawing/2014/main" val="769655623"/>
                  </a:ext>
                </a:extLst>
              </a:tr>
              <a:tr h="365149">
                <a:tc>
                  <a:txBody>
                    <a:bodyPr/>
                    <a:lstStyle/>
                    <a:p>
                      <a:pPr algn="r" fontAlgn="b"/>
                      <a:r>
                        <a:rPr lang="en-US" sz="1600" b="0" i="0" u="none" strike="noStrike">
                          <a:solidFill>
                            <a:srgbClr val="000000"/>
                          </a:solidFill>
                          <a:effectLst/>
                          <a:latin typeface="Calibri" panose="020F0502020204030204" pitchFamily="34" charset="0"/>
                        </a:rPr>
                        <a:t>27.591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200.0605</a:t>
                      </a:r>
                    </a:p>
                  </a:txBody>
                  <a:tcPr marL="9525" marR="9525" marT="9525" marB="0" anchor="b"/>
                </a:tc>
                <a:extLst>
                  <a:ext uri="{0D108BD9-81ED-4DB2-BD59-A6C34878D82A}">
                    <a16:rowId xmlns:a16="http://schemas.microsoft.com/office/drawing/2014/main" val="1302679598"/>
                  </a:ext>
                </a:extLst>
              </a:tr>
              <a:tr h="365149">
                <a:tc>
                  <a:txBody>
                    <a:bodyPr/>
                    <a:lstStyle/>
                    <a:p>
                      <a:pPr algn="r" fontAlgn="b"/>
                      <a:r>
                        <a:rPr lang="en-US" sz="1600" b="0" i="0" u="none" strike="noStrike">
                          <a:solidFill>
                            <a:srgbClr val="000000"/>
                          </a:solidFill>
                          <a:effectLst/>
                          <a:latin typeface="Calibri" panose="020F0502020204030204" pitchFamily="34" charset="0"/>
                        </a:rPr>
                        <a:t>28.631</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200.0616</a:t>
                      </a:r>
                    </a:p>
                  </a:txBody>
                  <a:tcPr marL="9525" marR="9525" marT="9525" marB="0" anchor="b"/>
                </a:tc>
                <a:extLst>
                  <a:ext uri="{0D108BD9-81ED-4DB2-BD59-A6C34878D82A}">
                    <a16:rowId xmlns:a16="http://schemas.microsoft.com/office/drawing/2014/main" val="1146485659"/>
                  </a:ext>
                </a:extLst>
              </a:tr>
              <a:tr h="365149">
                <a:tc>
                  <a:txBody>
                    <a:bodyPr/>
                    <a:lstStyle/>
                    <a:p>
                      <a:pPr algn="r" fontAlgn="b"/>
                      <a:r>
                        <a:rPr lang="en-US" sz="1600" b="0" i="0" u="none" strike="noStrike">
                          <a:solidFill>
                            <a:srgbClr val="000000"/>
                          </a:solidFill>
                          <a:effectLst/>
                          <a:latin typeface="Calibri" panose="020F0502020204030204" pitchFamily="34" charset="0"/>
                        </a:rPr>
                        <a:t>29.698</a:t>
                      </a: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200.0626</a:t>
                      </a:r>
                    </a:p>
                  </a:txBody>
                  <a:tcPr marL="9525" marR="9525" marT="9525" marB="0" anchor="b"/>
                </a:tc>
                <a:extLst>
                  <a:ext uri="{0D108BD9-81ED-4DB2-BD59-A6C34878D82A}">
                    <a16:rowId xmlns:a16="http://schemas.microsoft.com/office/drawing/2014/main" val="605672903"/>
                  </a:ext>
                </a:extLst>
              </a:tr>
            </a:tbl>
          </a:graphicData>
        </a:graphic>
      </p:graphicFrame>
      <p:sp>
        <p:nvSpPr>
          <p:cNvPr id="6" name="Slide Number Placeholder 2">
            <a:extLst>
              <a:ext uri="{FF2B5EF4-FFF2-40B4-BE49-F238E27FC236}">
                <a16:creationId xmlns:a16="http://schemas.microsoft.com/office/drawing/2014/main" id="{4473730D-BD29-4781-B884-C03BD8110FD3}"/>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101</a:t>
            </a:fld>
            <a:endParaRPr lang="en-US"/>
          </a:p>
        </p:txBody>
      </p:sp>
    </p:spTree>
    <p:extLst>
      <p:ext uri="{BB962C8B-B14F-4D97-AF65-F5344CB8AC3E}">
        <p14:creationId xmlns:p14="http://schemas.microsoft.com/office/powerpoint/2010/main" val="240276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3C3D-4E35-4423-8658-BDA134462842}"/>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A4EDD417-1FFE-435E-A60C-4535F03614D9}"/>
              </a:ext>
            </a:extLst>
          </p:cNvPr>
          <p:cNvSpPr>
            <a:spLocks noGrp="1"/>
          </p:cNvSpPr>
          <p:nvPr>
            <p:ph type="sldNum" sz="quarter" idx="10"/>
          </p:nvPr>
        </p:nvSpPr>
        <p:spPr/>
        <p:txBody>
          <a:bodyPr/>
          <a:lstStyle/>
          <a:p>
            <a:fld id="{4FAB73BC-B049-4115-A692-8D63A059BFB8}" type="slidenum">
              <a:rPr lang="en-US" smtClean="0"/>
              <a:pPr/>
              <a:t>102</a:t>
            </a:fld>
            <a:endParaRPr lang="en-US"/>
          </a:p>
        </p:txBody>
      </p:sp>
      <p:sp>
        <p:nvSpPr>
          <p:cNvPr id="4" name="Content Placeholder 3">
            <a:extLst>
              <a:ext uri="{FF2B5EF4-FFF2-40B4-BE49-F238E27FC236}">
                <a16:creationId xmlns:a16="http://schemas.microsoft.com/office/drawing/2014/main" id="{1D12D426-F551-4D7F-A2E4-9DC474372252}"/>
              </a:ext>
            </a:extLst>
          </p:cNvPr>
          <p:cNvSpPr>
            <a:spLocks noGrp="1"/>
          </p:cNvSpPr>
          <p:nvPr>
            <p:ph sz="quarter" idx="11"/>
          </p:nvPr>
        </p:nvSpPr>
        <p:spPr>
          <a:xfrm>
            <a:off x="647700" y="1409700"/>
            <a:ext cx="5170170" cy="4610100"/>
          </a:xfrm>
        </p:spPr>
        <p:txBody>
          <a:bodyPr>
            <a:normAutofit lnSpcReduction="10000"/>
          </a:bodyPr>
          <a:lstStyle/>
          <a:p>
            <a:r>
              <a:rPr lang="en-US"/>
              <a:t>Start a </a:t>
            </a:r>
            <a:r>
              <a:rPr lang="en-US" b="1"/>
              <a:t>Curve Fi</a:t>
            </a:r>
            <a:r>
              <a:rPr lang="en-US"/>
              <a:t>t calculation. </a:t>
            </a:r>
          </a:p>
          <a:p>
            <a:r>
              <a:rPr lang="en-US"/>
              <a:t>Data can be entered in the table directly, copy/pasted, or loaded from CSV file using the menu.</a:t>
            </a:r>
          </a:p>
          <a:p>
            <a:endParaRPr lang="en-US"/>
          </a:p>
          <a:p>
            <a:endParaRPr lang="en-US"/>
          </a:p>
          <a:p>
            <a:endParaRPr lang="en-US"/>
          </a:p>
          <a:p>
            <a:endParaRPr lang="en-US"/>
          </a:p>
          <a:p>
            <a:endParaRPr lang="en-US"/>
          </a:p>
          <a:p>
            <a:r>
              <a:rPr lang="en-US"/>
              <a:t>Uncertainties can be entered in the table if known (make sure they account for all sources of uncertainty in the data).</a:t>
            </a:r>
          </a:p>
          <a:p>
            <a:r>
              <a:rPr lang="en-US"/>
              <a:t>In this example, we don’t know what fit model to use, so start with </a:t>
            </a:r>
            <a:r>
              <a:rPr lang="en-US" b="1"/>
              <a:t>Line</a:t>
            </a:r>
            <a:r>
              <a:rPr lang="en-US"/>
              <a:t>.</a:t>
            </a:r>
          </a:p>
          <a:p>
            <a:endParaRPr lang="en-US"/>
          </a:p>
        </p:txBody>
      </p:sp>
      <p:cxnSp>
        <p:nvCxnSpPr>
          <p:cNvPr id="9" name="Straight Arrow Connector 8">
            <a:extLst>
              <a:ext uri="{FF2B5EF4-FFF2-40B4-BE49-F238E27FC236}">
                <a16:creationId xmlns:a16="http://schemas.microsoft.com/office/drawing/2014/main" id="{939F9D4E-5FCA-4864-B641-51A588EB7F3F}"/>
              </a:ext>
            </a:extLst>
          </p:cNvPr>
          <p:cNvCxnSpPr>
            <a:cxnSpLocks/>
          </p:cNvCxnSpPr>
          <p:nvPr/>
        </p:nvCxnSpPr>
        <p:spPr>
          <a:xfrm>
            <a:off x="1542874" y="3492495"/>
            <a:ext cx="607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BBC769-4A02-4A9B-8EA1-4969F46FD373}"/>
              </a:ext>
            </a:extLst>
          </p:cNvPr>
          <p:cNvCxnSpPr>
            <a:cxnSpLocks/>
          </p:cNvCxnSpPr>
          <p:nvPr/>
        </p:nvCxnSpPr>
        <p:spPr>
          <a:xfrm>
            <a:off x="3016656" y="3488256"/>
            <a:ext cx="607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DF849-A40F-4274-BADE-6842E56268E5}"/>
              </a:ext>
            </a:extLst>
          </p:cNvPr>
          <p:cNvCxnSpPr>
            <a:cxnSpLocks/>
          </p:cNvCxnSpPr>
          <p:nvPr/>
        </p:nvCxnSpPr>
        <p:spPr>
          <a:xfrm>
            <a:off x="5312664" y="3488256"/>
            <a:ext cx="607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EEDE95-DD38-4382-2A05-47E577B89629}"/>
              </a:ext>
            </a:extLst>
          </p:cNvPr>
          <p:cNvPicPr>
            <a:picLocks noChangeAspect="1"/>
          </p:cNvPicPr>
          <p:nvPr/>
        </p:nvPicPr>
        <p:blipFill>
          <a:blip r:embed="rId2"/>
          <a:stretch>
            <a:fillRect/>
          </a:stretch>
        </p:blipFill>
        <p:spPr>
          <a:xfrm>
            <a:off x="91438" y="2729911"/>
            <a:ext cx="1438010" cy="1516685"/>
          </a:xfrm>
          <a:prstGeom prst="rect">
            <a:avLst/>
          </a:prstGeom>
        </p:spPr>
      </p:pic>
      <p:pic>
        <p:nvPicPr>
          <p:cNvPr id="8" name="Picture 7">
            <a:extLst>
              <a:ext uri="{FF2B5EF4-FFF2-40B4-BE49-F238E27FC236}">
                <a16:creationId xmlns:a16="http://schemas.microsoft.com/office/drawing/2014/main" id="{75260E43-C1E2-B240-5735-A7F0370EA63A}"/>
              </a:ext>
            </a:extLst>
          </p:cNvPr>
          <p:cNvPicPr>
            <a:picLocks noChangeAspect="1"/>
          </p:cNvPicPr>
          <p:nvPr/>
        </p:nvPicPr>
        <p:blipFill>
          <a:blip r:embed="rId3"/>
          <a:stretch>
            <a:fillRect/>
          </a:stretch>
        </p:blipFill>
        <p:spPr>
          <a:xfrm>
            <a:off x="2198949" y="2630185"/>
            <a:ext cx="670184" cy="1844210"/>
          </a:xfrm>
          <a:prstGeom prst="rect">
            <a:avLst/>
          </a:prstGeom>
        </p:spPr>
      </p:pic>
      <p:pic>
        <p:nvPicPr>
          <p:cNvPr id="17" name="Picture 16">
            <a:extLst>
              <a:ext uri="{FF2B5EF4-FFF2-40B4-BE49-F238E27FC236}">
                <a16:creationId xmlns:a16="http://schemas.microsoft.com/office/drawing/2014/main" id="{2AD3982A-EC5D-16DE-2D93-95AD92F0CCB6}"/>
              </a:ext>
            </a:extLst>
          </p:cNvPr>
          <p:cNvPicPr>
            <a:picLocks noChangeAspect="1"/>
          </p:cNvPicPr>
          <p:nvPr/>
        </p:nvPicPr>
        <p:blipFill>
          <a:blip r:embed="rId4"/>
          <a:stretch>
            <a:fillRect/>
          </a:stretch>
        </p:blipFill>
        <p:spPr>
          <a:xfrm>
            <a:off x="3832950" y="2566150"/>
            <a:ext cx="1242457" cy="1844211"/>
          </a:xfrm>
          <a:prstGeom prst="rect">
            <a:avLst/>
          </a:prstGeom>
        </p:spPr>
      </p:pic>
      <p:pic>
        <p:nvPicPr>
          <p:cNvPr id="19" name="Picture 18">
            <a:extLst>
              <a:ext uri="{FF2B5EF4-FFF2-40B4-BE49-F238E27FC236}">
                <a16:creationId xmlns:a16="http://schemas.microsoft.com/office/drawing/2014/main" id="{EE5E1020-BD57-A814-11D3-5256F893CB72}"/>
              </a:ext>
            </a:extLst>
          </p:cNvPr>
          <p:cNvPicPr>
            <a:picLocks noChangeAspect="1"/>
          </p:cNvPicPr>
          <p:nvPr/>
        </p:nvPicPr>
        <p:blipFill>
          <a:blip r:embed="rId5"/>
          <a:stretch>
            <a:fillRect/>
          </a:stretch>
        </p:blipFill>
        <p:spPr>
          <a:xfrm>
            <a:off x="6271679" y="1231118"/>
            <a:ext cx="5717733" cy="4167951"/>
          </a:xfrm>
          <a:prstGeom prst="rect">
            <a:avLst/>
          </a:prstGeom>
        </p:spPr>
      </p:pic>
    </p:spTree>
    <p:extLst>
      <p:ext uri="{BB962C8B-B14F-4D97-AF65-F5344CB8AC3E}">
        <p14:creationId xmlns:p14="http://schemas.microsoft.com/office/powerpoint/2010/main" val="1782565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F1F745-164A-4F1E-6A21-4781EC001F30}"/>
              </a:ext>
            </a:extLst>
          </p:cNvPr>
          <p:cNvPicPr>
            <a:picLocks noChangeAspect="1"/>
          </p:cNvPicPr>
          <p:nvPr/>
        </p:nvPicPr>
        <p:blipFill>
          <a:blip r:embed="rId2"/>
          <a:stretch>
            <a:fillRect/>
          </a:stretch>
        </p:blipFill>
        <p:spPr>
          <a:xfrm>
            <a:off x="5701516" y="1441697"/>
            <a:ext cx="6490484" cy="4731249"/>
          </a:xfrm>
          <a:prstGeom prst="rect">
            <a:avLst/>
          </a:prstGeom>
        </p:spPr>
      </p:pic>
      <p:sp>
        <p:nvSpPr>
          <p:cNvPr id="2" name="Title 1">
            <a:extLst>
              <a:ext uri="{FF2B5EF4-FFF2-40B4-BE49-F238E27FC236}">
                <a16:creationId xmlns:a16="http://schemas.microsoft.com/office/drawing/2014/main" id="{BAE0C65F-85EA-4330-88E6-BBEA64BC08DC}"/>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1858F180-0CA2-4D37-A93B-9FCF17668205}"/>
              </a:ext>
            </a:extLst>
          </p:cNvPr>
          <p:cNvSpPr>
            <a:spLocks noGrp="1"/>
          </p:cNvSpPr>
          <p:nvPr>
            <p:ph type="sldNum" sz="quarter" idx="4"/>
          </p:nvPr>
        </p:nvSpPr>
        <p:spPr/>
        <p:txBody>
          <a:bodyPr/>
          <a:lstStyle/>
          <a:p>
            <a:fld id="{4FAB73BC-B049-4115-A692-8D63A059BFB8}" type="slidenum">
              <a:rPr lang="en-US" smtClean="0"/>
              <a:pPr/>
              <a:t>103</a:t>
            </a:fld>
            <a:endParaRPr lang="en-US"/>
          </a:p>
        </p:txBody>
      </p:sp>
      <p:sp>
        <p:nvSpPr>
          <p:cNvPr id="5" name="Text Placeholder 3">
            <a:extLst>
              <a:ext uri="{FF2B5EF4-FFF2-40B4-BE49-F238E27FC236}">
                <a16:creationId xmlns:a16="http://schemas.microsoft.com/office/drawing/2014/main" id="{FC8119AD-555C-488C-8D23-1B1F9FA5447E}"/>
              </a:ext>
            </a:extLst>
          </p:cNvPr>
          <p:cNvSpPr txBox="1">
            <a:spLocks/>
          </p:cNvSpPr>
          <p:nvPr/>
        </p:nvSpPr>
        <p:spPr>
          <a:xfrm>
            <a:off x="720648" y="1441697"/>
            <a:ext cx="4592016" cy="469399"/>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Press </a:t>
            </a:r>
            <a:r>
              <a:rPr lang="en-US" b="1"/>
              <a:t>Calculate</a:t>
            </a:r>
            <a:r>
              <a:rPr lang="en-US"/>
              <a:t> to see the results.</a:t>
            </a:r>
          </a:p>
        </p:txBody>
      </p:sp>
      <p:sp>
        <p:nvSpPr>
          <p:cNvPr id="7" name="Text Placeholder 3">
            <a:extLst>
              <a:ext uri="{FF2B5EF4-FFF2-40B4-BE49-F238E27FC236}">
                <a16:creationId xmlns:a16="http://schemas.microsoft.com/office/drawing/2014/main" id="{C8A55E35-B3CF-48E5-9572-4B9DF78AAE5C}"/>
              </a:ext>
            </a:extLst>
          </p:cNvPr>
          <p:cNvSpPr txBox="1">
            <a:spLocks/>
          </p:cNvSpPr>
          <p:nvPr/>
        </p:nvSpPr>
        <p:spPr>
          <a:xfrm>
            <a:off x="2700405" y="5398925"/>
            <a:ext cx="2284244" cy="44559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200" dirty="0">
                <a:latin typeface="Open Sans" panose="020B0606030504020204"/>
              </a:rPr>
              <a:t>Full equation	</a:t>
            </a:r>
          </a:p>
          <a:p>
            <a:endParaRPr lang="en-US" sz="2400" dirty="0">
              <a:latin typeface="Open Sans" panose="020B0606030504020204"/>
            </a:endParaRPr>
          </a:p>
        </p:txBody>
      </p:sp>
      <p:cxnSp>
        <p:nvCxnSpPr>
          <p:cNvPr id="8" name="Straight Arrow Connector 7">
            <a:extLst>
              <a:ext uri="{FF2B5EF4-FFF2-40B4-BE49-F238E27FC236}">
                <a16:creationId xmlns:a16="http://schemas.microsoft.com/office/drawing/2014/main" id="{252D24B6-CED3-4CB0-A903-E048F007C898}"/>
              </a:ext>
            </a:extLst>
          </p:cNvPr>
          <p:cNvCxnSpPr>
            <a:cxnSpLocks/>
          </p:cNvCxnSpPr>
          <p:nvPr/>
        </p:nvCxnSpPr>
        <p:spPr>
          <a:xfrm flipV="1">
            <a:off x="4618889" y="5221358"/>
            <a:ext cx="2912068" cy="40036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520DA118-6CE7-41F6-9F21-47C1345C8DC1}"/>
              </a:ext>
            </a:extLst>
          </p:cNvPr>
          <p:cNvSpPr txBox="1">
            <a:spLocks/>
          </p:cNvSpPr>
          <p:nvPr/>
        </p:nvSpPr>
        <p:spPr>
          <a:xfrm>
            <a:off x="2311041" y="4317558"/>
            <a:ext cx="2522104" cy="84234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200" dirty="0">
                <a:latin typeface="Open Sans" panose="020B0606030504020204"/>
              </a:rPr>
              <a:t>Curve parameters and uncertainties</a:t>
            </a:r>
          </a:p>
          <a:p>
            <a:endParaRPr lang="en-US" sz="2400" dirty="0">
              <a:latin typeface="Open Sans" panose="020B0606030504020204"/>
            </a:endParaRPr>
          </a:p>
        </p:txBody>
      </p:sp>
      <p:cxnSp>
        <p:nvCxnSpPr>
          <p:cNvPr id="10" name="Straight Arrow Connector 9">
            <a:extLst>
              <a:ext uri="{FF2B5EF4-FFF2-40B4-BE49-F238E27FC236}">
                <a16:creationId xmlns:a16="http://schemas.microsoft.com/office/drawing/2014/main" id="{2EA48D24-5038-4FD1-BB31-3588A5531C2B}"/>
              </a:ext>
            </a:extLst>
          </p:cNvPr>
          <p:cNvCxnSpPr>
            <a:cxnSpLocks/>
          </p:cNvCxnSpPr>
          <p:nvPr/>
        </p:nvCxnSpPr>
        <p:spPr>
          <a:xfrm>
            <a:off x="4833145" y="4751959"/>
            <a:ext cx="2525709" cy="517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973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386456-4D95-1728-D1BF-7AACBF44A443}"/>
              </a:ext>
            </a:extLst>
          </p:cNvPr>
          <p:cNvPicPr>
            <a:picLocks noChangeAspect="1"/>
          </p:cNvPicPr>
          <p:nvPr/>
        </p:nvPicPr>
        <p:blipFill>
          <a:blip r:embed="rId2"/>
          <a:stretch>
            <a:fillRect/>
          </a:stretch>
        </p:blipFill>
        <p:spPr>
          <a:xfrm>
            <a:off x="5758905" y="1036036"/>
            <a:ext cx="6307665" cy="4597983"/>
          </a:xfrm>
          <a:prstGeom prst="rect">
            <a:avLst/>
          </a:prstGeom>
        </p:spPr>
      </p:pic>
      <p:sp>
        <p:nvSpPr>
          <p:cNvPr id="2" name="Title 1">
            <a:extLst>
              <a:ext uri="{FF2B5EF4-FFF2-40B4-BE49-F238E27FC236}">
                <a16:creationId xmlns:a16="http://schemas.microsoft.com/office/drawing/2014/main" id="{34BB7FB1-E203-4F21-8410-F6C7F89A09FA}"/>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86B9D554-A5EF-4993-B3A8-D6854290CFD0}"/>
              </a:ext>
            </a:extLst>
          </p:cNvPr>
          <p:cNvSpPr>
            <a:spLocks noGrp="1"/>
          </p:cNvSpPr>
          <p:nvPr>
            <p:ph type="sldNum" sz="quarter" idx="4"/>
          </p:nvPr>
        </p:nvSpPr>
        <p:spPr/>
        <p:txBody>
          <a:bodyPr/>
          <a:lstStyle/>
          <a:p>
            <a:fld id="{4FAB73BC-B049-4115-A692-8D63A059BFB8}" type="slidenum">
              <a:rPr lang="en-US" smtClean="0"/>
              <a:pPr/>
              <a:t>104</a:t>
            </a:fld>
            <a:endParaRPr lang="en-US"/>
          </a:p>
        </p:txBody>
      </p:sp>
      <p:sp>
        <p:nvSpPr>
          <p:cNvPr id="4" name="Rectangle 3">
            <a:extLst>
              <a:ext uri="{FF2B5EF4-FFF2-40B4-BE49-F238E27FC236}">
                <a16:creationId xmlns:a16="http://schemas.microsoft.com/office/drawing/2014/main" id="{C2270144-67C1-47E3-B26A-5A05252BF292}"/>
              </a:ext>
            </a:extLst>
          </p:cNvPr>
          <p:cNvSpPr/>
          <p:nvPr/>
        </p:nvSpPr>
        <p:spPr>
          <a:xfrm>
            <a:off x="259080" y="1348087"/>
            <a:ext cx="4792980" cy="707886"/>
          </a:xfrm>
          <a:prstGeom prst="rect">
            <a:avLst/>
          </a:prstGeom>
        </p:spPr>
        <p:txBody>
          <a:bodyPr wrap="square">
            <a:spAutoFit/>
          </a:bodyPr>
          <a:lstStyle/>
          <a:p>
            <a:pPr lvl="1"/>
            <a:r>
              <a:rPr lang="en-US" sz="2000"/>
              <a:t>Examine the </a:t>
            </a:r>
            <a:r>
              <a:rPr lang="en-US" sz="2000" b="1"/>
              <a:t>Residuals</a:t>
            </a:r>
            <a:r>
              <a:rPr lang="en-US" sz="2000"/>
              <a:t> output to verify the model</a:t>
            </a:r>
          </a:p>
        </p:txBody>
      </p:sp>
      <p:sp>
        <p:nvSpPr>
          <p:cNvPr id="5" name="Rectangle 4">
            <a:extLst>
              <a:ext uri="{FF2B5EF4-FFF2-40B4-BE49-F238E27FC236}">
                <a16:creationId xmlns:a16="http://schemas.microsoft.com/office/drawing/2014/main" id="{83963DB7-3F37-4E6D-91AC-B9B1C972A78B}"/>
              </a:ext>
            </a:extLst>
          </p:cNvPr>
          <p:cNvSpPr/>
          <p:nvPr/>
        </p:nvSpPr>
        <p:spPr>
          <a:xfrm>
            <a:off x="259080" y="3245880"/>
            <a:ext cx="4610100" cy="1323439"/>
          </a:xfrm>
          <a:prstGeom prst="rect">
            <a:avLst/>
          </a:prstGeom>
        </p:spPr>
        <p:txBody>
          <a:bodyPr wrap="square">
            <a:spAutoFit/>
          </a:bodyPr>
          <a:lstStyle/>
          <a:p>
            <a:pPr lvl="1"/>
            <a:r>
              <a:rPr lang="en-US" sz="2000"/>
              <a:t>The residuals aren’t random above and below the mean, indicating another model may be more suitable for this data</a:t>
            </a:r>
          </a:p>
        </p:txBody>
      </p:sp>
      <p:cxnSp>
        <p:nvCxnSpPr>
          <p:cNvPr id="7" name="Straight Arrow Connector 6">
            <a:extLst>
              <a:ext uri="{FF2B5EF4-FFF2-40B4-BE49-F238E27FC236}">
                <a16:creationId xmlns:a16="http://schemas.microsoft.com/office/drawing/2014/main" id="{ABBFFDB1-CA8C-4AAC-A5C6-8CA6632020A5}"/>
              </a:ext>
            </a:extLst>
          </p:cNvPr>
          <p:cNvCxnSpPr>
            <a:cxnSpLocks/>
          </p:cNvCxnSpPr>
          <p:nvPr/>
        </p:nvCxnSpPr>
        <p:spPr>
          <a:xfrm>
            <a:off x="4625271" y="1566297"/>
            <a:ext cx="78179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4F3A98B-F907-43EF-A627-A75B8F934200}"/>
              </a:ext>
            </a:extLst>
          </p:cNvPr>
          <p:cNvCxnSpPr>
            <a:cxnSpLocks/>
          </p:cNvCxnSpPr>
          <p:nvPr/>
        </p:nvCxnSpPr>
        <p:spPr>
          <a:xfrm flipV="1">
            <a:off x="4514850" y="3562350"/>
            <a:ext cx="1860550" cy="21590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02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9652-CE44-42A3-AB7F-BF4F713AEF6C}"/>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4104E3D2-8E91-4E1B-8059-3E8AC51390C9}"/>
              </a:ext>
            </a:extLst>
          </p:cNvPr>
          <p:cNvSpPr>
            <a:spLocks noGrp="1"/>
          </p:cNvSpPr>
          <p:nvPr>
            <p:ph type="sldNum" sz="quarter" idx="4"/>
          </p:nvPr>
        </p:nvSpPr>
        <p:spPr/>
        <p:txBody>
          <a:bodyPr/>
          <a:lstStyle/>
          <a:p>
            <a:fld id="{4FAB73BC-B049-4115-A692-8D63A059BFB8}" type="slidenum">
              <a:rPr lang="en-US" smtClean="0"/>
              <a:pPr/>
              <a:t>105</a:t>
            </a:fld>
            <a:endParaRPr lang="en-US"/>
          </a:p>
        </p:txBody>
      </p:sp>
      <p:sp>
        <p:nvSpPr>
          <p:cNvPr id="4" name="Rectangle 3">
            <a:extLst>
              <a:ext uri="{FF2B5EF4-FFF2-40B4-BE49-F238E27FC236}">
                <a16:creationId xmlns:a16="http://schemas.microsoft.com/office/drawing/2014/main" id="{2B401843-1EDB-48D7-BD15-DA1E2DE0E696}"/>
              </a:ext>
            </a:extLst>
          </p:cNvPr>
          <p:cNvSpPr/>
          <p:nvPr/>
        </p:nvSpPr>
        <p:spPr>
          <a:xfrm>
            <a:off x="479398" y="4440525"/>
            <a:ext cx="3623972" cy="707886"/>
          </a:xfrm>
          <a:prstGeom prst="rect">
            <a:avLst/>
          </a:prstGeom>
        </p:spPr>
        <p:txBody>
          <a:bodyPr wrap="square">
            <a:spAutoFit/>
          </a:bodyPr>
          <a:lstStyle/>
          <a:p>
            <a:pPr lvl="1"/>
            <a:r>
              <a:rPr lang="en-US" sz="2000"/>
              <a:t>This model appears to be a much better fit.</a:t>
            </a:r>
          </a:p>
        </p:txBody>
      </p:sp>
      <p:sp>
        <p:nvSpPr>
          <p:cNvPr id="5" name="Rectangle 4">
            <a:extLst>
              <a:ext uri="{FF2B5EF4-FFF2-40B4-BE49-F238E27FC236}">
                <a16:creationId xmlns:a16="http://schemas.microsoft.com/office/drawing/2014/main" id="{EBED6E2B-039B-442B-B077-26BEC9C9C0C5}"/>
              </a:ext>
            </a:extLst>
          </p:cNvPr>
          <p:cNvSpPr/>
          <p:nvPr/>
        </p:nvSpPr>
        <p:spPr>
          <a:xfrm>
            <a:off x="384305" y="1526709"/>
            <a:ext cx="4542025" cy="1015663"/>
          </a:xfrm>
          <a:prstGeom prst="rect">
            <a:avLst/>
          </a:prstGeom>
        </p:spPr>
        <p:txBody>
          <a:bodyPr wrap="square">
            <a:spAutoFit/>
          </a:bodyPr>
          <a:lstStyle/>
          <a:p>
            <a:pPr lvl="1"/>
            <a:r>
              <a:rPr lang="en-US" sz="2000"/>
              <a:t>Go back and change the </a:t>
            </a:r>
            <a:r>
              <a:rPr lang="en-US" sz="2000" b="1"/>
              <a:t>Function</a:t>
            </a:r>
            <a:r>
              <a:rPr lang="en-US" sz="2000"/>
              <a:t> to </a:t>
            </a:r>
            <a:r>
              <a:rPr lang="en-US" sz="2000" b="1"/>
              <a:t>Polynomial</a:t>
            </a:r>
            <a:r>
              <a:rPr lang="en-US" sz="2000"/>
              <a:t> with order 2. Then recalculate.</a:t>
            </a:r>
          </a:p>
        </p:txBody>
      </p:sp>
      <p:pic>
        <p:nvPicPr>
          <p:cNvPr id="8" name="Picture 7">
            <a:extLst>
              <a:ext uri="{FF2B5EF4-FFF2-40B4-BE49-F238E27FC236}">
                <a16:creationId xmlns:a16="http://schemas.microsoft.com/office/drawing/2014/main" id="{8352BB63-16AA-4995-BE77-9C39CBA616B9}"/>
              </a:ext>
            </a:extLst>
          </p:cNvPr>
          <p:cNvPicPr>
            <a:picLocks noChangeAspect="1"/>
          </p:cNvPicPr>
          <p:nvPr/>
        </p:nvPicPr>
        <p:blipFill>
          <a:blip r:embed="rId2"/>
          <a:stretch>
            <a:fillRect/>
          </a:stretch>
        </p:blipFill>
        <p:spPr>
          <a:xfrm>
            <a:off x="1078545" y="2700902"/>
            <a:ext cx="2395663" cy="876799"/>
          </a:xfrm>
          <a:prstGeom prst="rect">
            <a:avLst/>
          </a:prstGeom>
        </p:spPr>
      </p:pic>
      <p:pic>
        <p:nvPicPr>
          <p:cNvPr id="7" name="Picture 6">
            <a:extLst>
              <a:ext uri="{FF2B5EF4-FFF2-40B4-BE49-F238E27FC236}">
                <a16:creationId xmlns:a16="http://schemas.microsoft.com/office/drawing/2014/main" id="{DB4D4038-4284-5472-F4CA-2E5FF309B4FA}"/>
              </a:ext>
            </a:extLst>
          </p:cNvPr>
          <p:cNvPicPr>
            <a:picLocks noChangeAspect="1"/>
          </p:cNvPicPr>
          <p:nvPr/>
        </p:nvPicPr>
        <p:blipFill>
          <a:blip r:embed="rId3"/>
          <a:stretch>
            <a:fillRect/>
          </a:stretch>
        </p:blipFill>
        <p:spPr>
          <a:xfrm>
            <a:off x="5185836" y="1304604"/>
            <a:ext cx="6621859" cy="4827015"/>
          </a:xfrm>
          <a:prstGeom prst="rect">
            <a:avLst/>
          </a:prstGeom>
        </p:spPr>
      </p:pic>
    </p:spTree>
    <p:extLst>
      <p:ext uri="{BB962C8B-B14F-4D97-AF65-F5344CB8AC3E}">
        <p14:creationId xmlns:p14="http://schemas.microsoft.com/office/powerpoint/2010/main" val="47791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310C-39E3-40F5-87B8-82BA39FEF778}"/>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E099F1B1-FCB3-41D0-B8E0-EEE61D0509A5}"/>
              </a:ext>
            </a:extLst>
          </p:cNvPr>
          <p:cNvSpPr>
            <a:spLocks noGrp="1"/>
          </p:cNvSpPr>
          <p:nvPr>
            <p:ph type="sldNum" sz="quarter" idx="4"/>
          </p:nvPr>
        </p:nvSpPr>
        <p:spPr/>
        <p:txBody>
          <a:bodyPr/>
          <a:lstStyle/>
          <a:p>
            <a:fld id="{4FAB73BC-B049-4115-A692-8D63A059BFB8}" type="slidenum">
              <a:rPr lang="en-US" smtClean="0"/>
              <a:pPr/>
              <a:t>106</a:t>
            </a:fld>
            <a:endParaRPr lang="en-US"/>
          </a:p>
        </p:txBody>
      </p:sp>
      <p:sp>
        <p:nvSpPr>
          <p:cNvPr id="4" name="Text Placeholder 3">
            <a:extLst>
              <a:ext uri="{FF2B5EF4-FFF2-40B4-BE49-F238E27FC236}">
                <a16:creationId xmlns:a16="http://schemas.microsoft.com/office/drawing/2014/main" id="{CD3A6588-2B72-4998-A4E7-D67098A253C9}"/>
              </a:ext>
            </a:extLst>
          </p:cNvPr>
          <p:cNvSpPr txBox="1">
            <a:spLocks/>
          </p:cNvSpPr>
          <p:nvPr/>
        </p:nvSpPr>
        <p:spPr>
          <a:xfrm>
            <a:off x="572949" y="1271937"/>
            <a:ext cx="3485592" cy="3306153"/>
          </a:xfrm>
          <a:prstGeom prst="rect">
            <a:avLst/>
          </a:prstGeom>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1168" lvl="1" indent="0">
              <a:buNone/>
            </a:pPr>
            <a:r>
              <a:rPr lang="en-US" sz="2000" dirty="0"/>
              <a:t>Use </a:t>
            </a:r>
            <a:r>
              <a:rPr lang="en-US" sz="2000" b="1" dirty="0"/>
              <a:t>Prediction </a:t>
            </a:r>
            <a:r>
              <a:rPr lang="en-US" sz="2000" dirty="0"/>
              <a:t>to predict the resistance and its uncertainty at any temperature.</a:t>
            </a:r>
          </a:p>
          <a:p>
            <a:endParaRPr lang="en-US" sz="2400" dirty="0"/>
          </a:p>
        </p:txBody>
      </p:sp>
      <p:cxnSp>
        <p:nvCxnSpPr>
          <p:cNvPr id="6" name="Straight Arrow Connector 5">
            <a:extLst>
              <a:ext uri="{FF2B5EF4-FFF2-40B4-BE49-F238E27FC236}">
                <a16:creationId xmlns:a16="http://schemas.microsoft.com/office/drawing/2014/main" id="{D63D955E-9FB7-43CE-85F6-2EDD3EF25097}"/>
              </a:ext>
            </a:extLst>
          </p:cNvPr>
          <p:cNvCxnSpPr>
            <a:cxnSpLocks/>
          </p:cNvCxnSpPr>
          <p:nvPr/>
        </p:nvCxnSpPr>
        <p:spPr>
          <a:xfrm>
            <a:off x="4079174" y="1450841"/>
            <a:ext cx="78179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777BB31-E76A-0794-E0B0-E3A3AC620D69}"/>
              </a:ext>
            </a:extLst>
          </p:cNvPr>
          <p:cNvPicPr>
            <a:picLocks noChangeAspect="1"/>
          </p:cNvPicPr>
          <p:nvPr/>
        </p:nvPicPr>
        <p:blipFill>
          <a:blip r:embed="rId2"/>
          <a:stretch>
            <a:fillRect/>
          </a:stretch>
        </p:blipFill>
        <p:spPr>
          <a:xfrm>
            <a:off x="5189825" y="1036036"/>
            <a:ext cx="6296683" cy="4589977"/>
          </a:xfrm>
          <a:prstGeom prst="rect">
            <a:avLst/>
          </a:prstGeom>
        </p:spPr>
      </p:pic>
    </p:spTree>
    <p:extLst>
      <p:ext uri="{BB962C8B-B14F-4D97-AF65-F5344CB8AC3E}">
        <p14:creationId xmlns:p14="http://schemas.microsoft.com/office/powerpoint/2010/main" val="197619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E003-34C9-43F0-AB2F-F8D8D87611FE}"/>
              </a:ext>
            </a:extLst>
          </p:cNvPr>
          <p:cNvSpPr>
            <a:spLocks noGrp="1"/>
          </p:cNvSpPr>
          <p:nvPr>
            <p:ph type="title"/>
          </p:nvPr>
        </p:nvSpPr>
        <p:spPr/>
        <p:txBody>
          <a:bodyPr/>
          <a:lstStyle/>
          <a:p>
            <a:r>
              <a:rPr lang="en-US"/>
              <a:t>Temperature Coefficient</a:t>
            </a:r>
          </a:p>
        </p:txBody>
      </p:sp>
      <p:sp>
        <p:nvSpPr>
          <p:cNvPr id="3" name="Slide Number Placeholder 2">
            <a:extLst>
              <a:ext uri="{FF2B5EF4-FFF2-40B4-BE49-F238E27FC236}">
                <a16:creationId xmlns:a16="http://schemas.microsoft.com/office/drawing/2014/main" id="{796DC967-286E-4B79-8CD6-C79421BFD5A9}"/>
              </a:ext>
            </a:extLst>
          </p:cNvPr>
          <p:cNvSpPr>
            <a:spLocks noGrp="1"/>
          </p:cNvSpPr>
          <p:nvPr>
            <p:ph type="sldNum" sz="quarter" idx="4"/>
          </p:nvPr>
        </p:nvSpPr>
        <p:spPr/>
        <p:txBody>
          <a:bodyPr/>
          <a:lstStyle/>
          <a:p>
            <a:fld id="{4FAB73BC-B049-4115-A692-8D63A059BFB8}" type="slidenum">
              <a:rPr lang="en-US" smtClean="0"/>
              <a:pPr/>
              <a:t>107</a:t>
            </a:fld>
            <a:endParaRPr lang="en-US"/>
          </a:p>
        </p:txBody>
      </p:sp>
      <p:sp>
        <p:nvSpPr>
          <p:cNvPr id="4" name="Rectangle 3">
            <a:extLst>
              <a:ext uri="{FF2B5EF4-FFF2-40B4-BE49-F238E27FC236}">
                <a16:creationId xmlns:a16="http://schemas.microsoft.com/office/drawing/2014/main" id="{39D13BF2-D9BC-4E23-A9D3-0098D4220D4C}"/>
              </a:ext>
            </a:extLst>
          </p:cNvPr>
          <p:cNvSpPr/>
          <p:nvPr/>
        </p:nvSpPr>
        <p:spPr>
          <a:xfrm>
            <a:off x="343397" y="1471648"/>
            <a:ext cx="4701540" cy="2246769"/>
          </a:xfrm>
          <a:prstGeom prst="rect">
            <a:avLst/>
          </a:prstGeom>
        </p:spPr>
        <p:txBody>
          <a:bodyPr wrap="square">
            <a:spAutoFit/>
          </a:bodyPr>
          <a:lstStyle/>
          <a:p>
            <a:pPr lvl="1"/>
            <a:r>
              <a:rPr lang="en-US" sz="2000" dirty="0"/>
              <a:t>If you’d prefer just expanding the uncertainty to cover all possible temperatures, use </a:t>
            </a:r>
            <a:r>
              <a:rPr lang="en-US" sz="2000" b="1" dirty="0"/>
              <a:t>Interval</a:t>
            </a:r>
            <a:r>
              <a:rPr lang="en-US" sz="2000" dirty="0"/>
              <a:t>.</a:t>
            </a:r>
          </a:p>
          <a:p>
            <a:pPr lvl="1"/>
            <a:endParaRPr lang="en-US" sz="2000" dirty="0"/>
          </a:p>
          <a:p>
            <a:pPr lvl="1"/>
            <a:r>
              <a:rPr lang="en-US" sz="2000" dirty="0"/>
              <a:t>Uses GUM F.2.4.5 to find a 95% uncertainty that covers the entire range of temperatures.</a:t>
            </a:r>
          </a:p>
        </p:txBody>
      </p:sp>
      <p:cxnSp>
        <p:nvCxnSpPr>
          <p:cNvPr id="6" name="Straight Arrow Connector 5">
            <a:extLst>
              <a:ext uri="{FF2B5EF4-FFF2-40B4-BE49-F238E27FC236}">
                <a16:creationId xmlns:a16="http://schemas.microsoft.com/office/drawing/2014/main" id="{922AB034-A03E-4C3E-9C21-5D5270802DC7}"/>
              </a:ext>
            </a:extLst>
          </p:cNvPr>
          <p:cNvCxnSpPr>
            <a:cxnSpLocks/>
          </p:cNvCxnSpPr>
          <p:nvPr/>
        </p:nvCxnSpPr>
        <p:spPr>
          <a:xfrm>
            <a:off x="4856493" y="1679600"/>
            <a:ext cx="78179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F747AB-6421-43BD-AF84-EAD20A23426F}"/>
              </a:ext>
            </a:extLst>
          </p:cNvPr>
          <p:cNvSpPr txBox="1"/>
          <p:nvPr/>
        </p:nvSpPr>
        <p:spPr>
          <a:xfrm>
            <a:off x="174341" y="6400800"/>
            <a:ext cx="10251921" cy="365119"/>
          </a:xfrm>
          <a:prstGeom prst="rect">
            <a:avLst/>
          </a:prstGeom>
        </p:spPr>
        <p:txBody>
          <a:bodyPr vert="horz" wrap="square" lIns="91440" tIns="45720" rIns="91440" bIns="45720" rtlCol="0">
            <a:noAutofit/>
          </a:bodyPr>
          <a:lstStyle/>
          <a:p>
            <a:pPr algn="l"/>
            <a:r>
              <a:rPr lang="en-US" sz="1200"/>
              <a:t>See: Delker, Auden, and Solomon. Calculating Interval Uncertainties for Calibration Standards that Drift with Time. NCSLI Measure 2020. </a:t>
            </a:r>
          </a:p>
        </p:txBody>
      </p:sp>
      <p:pic>
        <p:nvPicPr>
          <p:cNvPr id="9" name="Picture 8">
            <a:extLst>
              <a:ext uri="{FF2B5EF4-FFF2-40B4-BE49-F238E27FC236}">
                <a16:creationId xmlns:a16="http://schemas.microsoft.com/office/drawing/2014/main" id="{C23D58DD-BA71-AD70-E378-30733B4DBA43}"/>
              </a:ext>
            </a:extLst>
          </p:cNvPr>
          <p:cNvPicPr>
            <a:picLocks noChangeAspect="1"/>
          </p:cNvPicPr>
          <p:nvPr/>
        </p:nvPicPr>
        <p:blipFill>
          <a:blip r:embed="rId2"/>
          <a:stretch>
            <a:fillRect/>
          </a:stretch>
        </p:blipFill>
        <p:spPr>
          <a:xfrm>
            <a:off x="5849274" y="1206424"/>
            <a:ext cx="6098008" cy="4445152"/>
          </a:xfrm>
          <a:prstGeom prst="rect">
            <a:avLst/>
          </a:prstGeom>
        </p:spPr>
      </p:pic>
    </p:spTree>
    <p:extLst>
      <p:ext uri="{BB962C8B-B14F-4D97-AF65-F5344CB8AC3E}">
        <p14:creationId xmlns:p14="http://schemas.microsoft.com/office/powerpoint/2010/main" val="2655206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D0440D-4BC9-4376-AB19-593615265CB8}"/>
              </a:ext>
            </a:extLst>
          </p:cNvPr>
          <p:cNvSpPr>
            <a:spLocks noGrp="1"/>
          </p:cNvSpPr>
          <p:nvPr>
            <p:ph type="ctrTitle"/>
          </p:nvPr>
        </p:nvSpPr>
        <p:spPr/>
        <p:txBody>
          <a:bodyPr/>
          <a:lstStyle/>
          <a:p>
            <a:r>
              <a:rPr lang="en-US"/>
              <a:t>Contact Resistance</a:t>
            </a:r>
          </a:p>
        </p:txBody>
      </p:sp>
    </p:spTree>
    <p:extLst>
      <p:ext uri="{BB962C8B-B14F-4D97-AF65-F5344CB8AC3E}">
        <p14:creationId xmlns:p14="http://schemas.microsoft.com/office/powerpoint/2010/main" val="182243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2980D-B0CD-4F38-8CCA-31C420D9F77E}"/>
              </a:ext>
            </a:extLst>
          </p:cNvPr>
          <p:cNvSpPr>
            <a:spLocks noGrp="1"/>
          </p:cNvSpPr>
          <p:nvPr>
            <p:ph type="title"/>
          </p:nvPr>
        </p:nvSpPr>
        <p:spPr/>
        <p:txBody>
          <a:bodyPr/>
          <a:lstStyle/>
          <a:p>
            <a:r>
              <a:rPr lang="en-US"/>
              <a:t>Contact Resistance</a:t>
            </a:r>
          </a:p>
        </p:txBody>
      </p:sp>
      <p:sp>
        <p:nvSpPr>
          <p:cNvPr id="4" name="Content Placeholder 3">
            <a:extLst>
              <a:ext uri="{FF2B5EF4-FFF2-40B4-BE49-F238E27FC236}">
                <a16:creationId xmlns:a16="http://schemas.microsoft.com/office/drawing/2014/main" id="{19EC990A-500B-4F2C-9BFB-6125D6259940}"/>
              </a:ext>
            </a:extLst>
          </p:cNvPr>
          <p:cNvSpPr>
            <a:spLocks noGrp="1"/>
          </p:cNvSpPr>
          <p:nvPr>
            <p:ph sz="quarter" idx="11"/>
          </p:nvPr>
        </p:nvSpPr>
        <p:spPr>
          <a:xfrm>
            <a:off x="647700" y="2103120"/>
            <a:ext cx="11049000" cy="1305690"/>
          </a:xfrm>
        </p:spPr>
        <p:txBody>
          <a:bodyPr/>
          <a:lstStyle/>
          <a:p>
            <a:r>
              <a:rPr lang="en-US"/>
              <a:t>Electrical resistance between metal contacts and semiconductors is a critical parameter for device performance. It is typically measured by making a number of contacts at different spacings, measuring the resistance between each pair, and extrapolating the distance back to zero. The resistance at zero length is due to one pair of contacts.</a:t>
            </a:r>
          </a:p>
          <a:p>
            <a:endParaRPr lang="en-US"/>
          </a:p>
        </p:txBody>
      </p:sp>
      <p:pic>
        <p:nvPicPr>
          <p:cNvPr id="5" name="Picture 4">
            <a:extLst>
              <a:ext uri="{FF2B5EF4-FFF2-40B4-BE49-F238E27FC236}">
                <a16:creationId xmlns:a16="http://schemas.microsoft.com/office/drawing/2014/main" id="{A23CFCDD-FA90-41CB-B7F4-E02E0BCEB68B}"/>
              </a:ext>
            </a:extLst>
          </p:cNvPr>
          <p:cNvPicPr>
            <a:picLocks noChangeAspect="1"/>
          </p:cNvPicPr>
          <p:nvPr/>
        </p:nvPicPr>
        <p:blipFill>
          <a:blip r:embed="rId2"/>
          <a:stretch>
            <a:fillRect/>
          </a:stretch>
        </p:blipFill>
        <p:spPr>
          <a:xfrm>
            <a:off x="3063834" y="1036036"/>
            <a:ext cx="5715307" cy="1031806"/>
          </a:xfrm>
          <a:prstGeom prst="rect">
            <a:avLst/>
          </a:prstGeom>
        </p:spPr>
      </p:pic>
      <p:pic>
        <p:nvPicPr>
          <p:cNvPr id="6" name="Picture 5">
            <a:extLst>
              <a:ext uri="{FF2B5EF4-FFF2-40B4-BE49-F238E27FC236}">
                <a16:creationId xmlns:a16="http://schemas.microsoft.com/office/drawing/2014/main" id="{E3E53A7A-9E42-496A-8F7A-872299E6F7B4}"/>
              </a:ext>
            </a:extLst>
          </p:cNvPr>
          <p:cNvPicPr>
            <a:picLocks noChangeAspect="1"/>
          </p:cNvPicPr>
          <p:nvPr/>
        </p:nvPicPr>
        <p:blipFill>
          <a:blip r:embed="rId3"/>
          <a:stretch>
            <a:fillRect/>
          </a:stretch>
        </p:blipFill>
        <p:spPr>
          <a:xfrm>
            <a:off x="3924900" y="3612300"/>
            <a:ext cx="4223657" cy="2815771"/>
          </a:xfrm>
          <a:prstGeom prst="rect">
            <a:avLst/>
          </a:prstGeom>
        </p:spPr>
      </p:pic>
      <p:cxnSp>
        <p:nvCxnSpPr>
          <p:cNvPr id="7" name="Straight Arrow Connector 6">
            <a:extLst>
              <a:ext uri="{FF2B5EF4-FFF2-40B4-BE49-F238E27FC236}">
                <a16:creationId xmlns:a16="http://schemas.microsoft.com/office/drawing/2014/main" id="{A3E7E261-C6C6-42A7-8B67-CA126BC7546D}"/>
              </a:ext>
            </a:extLst>
          </p:cNvPr>
          <p:cNvCxnSpPr>
            <a:cxnSpLocks/>
          </p:cNvCxnSpPr>
          <p:nvPr/>
        </p:nvCxnSpPr>
        <p:spPr>
          <a:xfrm>
            <a:off x="3063834" y="5603175"/>
            <a:ext cx="113805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2B41A92E-4B92-4C03-8F1D-6D20296EDE12}"/>
              </a:ext>
            </a:extLst>
          </p:cNvPr>
          <p:cNvSpPr txBox="1">
            <a:spLocks/>
          </p:cNvSpPr>
          <p:nvPr/>
        </p:nvSpPr>
        <p:spPr>
          <a:xfrm>
            <a:off x="469782" y="5399686"/>
            <a:ext cx="2936952" cy="40697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latin typeface="+mn-lt"/>
              </a:rPr>
              <a:t>2 ⨉ Contact Resistance</a:t>
            </a:r>
          </a:p>
        </p:txBody>
      </p:sp>
      <p:sp>
        <p:nvSpPr>
          <p:cNvPr id="9" name="Slide Number Placeholder 2">
            <a:extLst>
              <a:ext uri="{FF2B5EF4-FFF2-40B4-BE49-F238E27FC236}">
                <a16:creationId xmlns:a16="http://schemas.microsoft.com/office/drawing/2014/main" id="{856CA8AB-473C-4AA5-A113-545FBEC73CB0}"/>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109</a:t>
            </a:fld>
            <a:endParaRPr lang="en-US"/>
          </a:p>
        </p:txBody>
      </p:sp>
    </p:spTree>
    <p:extLst>
      <p:ext uri="{BB962C8B-B14F-4D97-AF65-F5344CB8AC3E}">
        <p14:creationId xmlns:p14="http://schemas.microsoft.com/office/powerpoint/2010/main" val="1465019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22292-9160-4B83-8C3A-AF0DE12B5F1B}"/>
              </a:ext>
            </a:extLst>
          </p:cNvPr>
          <p:cNvSpPr>
            <a:spLocks noGrp="1"/>
          </p:cNvSpPr>
          <p:nvPr>
            <p:ph type="title"/>
          </p:nvPr>
        </p:nvSpPr>
        <p:spPr/>
        <p:txBody>
          <a:bodyPr/>
          <a:lstStyle/>
          <a:p>
            <a:r>
              <a:rPr lang="en-US"/>
              <a:t>Motivation</a:t>
            </a:r>
          </a:p>
        </p:txBody>
      </p:sp>
      <p:sp>
        <p:nvSpPr>
          <p:cNvPr id="5" name="Slide Number Placeholder 4">
            <a:extLst>
              <a:ext uri="{FF2B5EF4-FFF2-40B4-BE49-F238E27FC236}">
                <a16:creationId xmlns:a16="http://schemas.microsoft.com/office/drawing/2014/main" id="{A877FF14-2325-4042-931F-C0165D2ABD45}"/>
              </a:ext>
            </a:extLst>
          </p:cNvPr>
          <p:cNvSpPr>
            <a:spLocks noGrp="1"/>
          </p:cNvSpPr>
          <p:nvPr>
            <p:ph type="sldNum" sz="quarter" idx="10"/>
          </p:nvPr>
        </p:nvSpPr>
        <p:spPr/>
        <p:txBody>
          <a:bodyPr/>
          <a:lstStyle/>
          <a:p>
            <a:fld id="{4FAB73BC-B049-4115-A692-8D63A059BFB8}" type="slidenum">
              <a:rPr lang="en-US" smtClean="0"/>
              <a:pPr/>
              <a:t>11</a:t>
            </a:fld>
            <a:endParaRPr lang="en-US"/>
          </a:p>
        </p:txBody>
      </p:sp>
      <p:sp>
        <p:nvSpPr>
          <p:cNvPr id="7" name="Content Placeholder 6">
            <a:extLst>
              <a:ext uri="{FF2B5EF4-FFF2-40B4-BE49-F238E27FC236}">
                <a16:creationId xmlns:a16="http://schemas.microsoft.com/office/drawing/2014/main" id="{27DEE01E-9BBC-4A60-8008-B1845806C5C5}"/>
              </a:ext>
            </a:extLst>
          </p:cNvPr>
          <p:cNvSpPr>
            <a:spLocks noGrp="1"/>
          </p:cNvSpPr>
          <p:nvPr>
            <p:ph sz="quarter" idx="11"/>
          </p:nvPr>
        </p:nvSpPr>
        <p:spPr/>
        <p:txBody>
          <a:bodyPr>
            <a:normAutofit lnSpcReduction="10000"/>
          </a:bodyPr>
          <a:lstStyle/>
          <a:p>
            <a:r>
              <a:rPr lang="en-US" dirty="0"/>
              <a:t>But what about ________ commercial software that does uncertainty calculations?</a:t>
            </a:r>
          </a:p>
          <a:p>
            <a:endParaRPr lang="en-US" dirty="0"/>
          </a:p>
          <a:p>
            <a:r>
              <a:rPr lang="en-US" dirty="0"/>
              <a:t>While other uncertainty software exists, we found it to be too limiting:</a:t>
            </a:r>
          </a:p>
          <a:p>
            <a:pPr marL="342900" indent="-342900">
              <a:buFont typeface="Arial" panose="020B0604020202020204" pitchFamily="34" charset="0"/>
              <a:buChar char="•"/>
            </a:pPr>
            <a:r>
              <a:rPr lang="en-US" dirty="0"/>
              <a:t>No symbolic solutions to GUM equation</a:t>
            </a:r>
          </a:p>
          <a:p>
            <a:pPr marL="342900" indent="-342900">
              <a:buFont typeface="Arial" panose="020B0604020202020204" pitchFamily="34" charset="0"/>
              <a:buChar char="•"/>
            </a:pPr>
            <a:r>
              <a:rPr lang="en-US" dirty="0"/>
              <a:t>Limited handling of units/dimensional analysis</a:t>
            </a:r>
          </a:p>
          <a:p>
            <a:pPr marL="342900" indent="-342900">
              <a:buFont typeface="Arial" panose="020B0604020202020204" pitchFamily="34" charset="0"/>
              <a:buChar char="•"/>
            </a:pPr>
            <a:r>
              <a:rPr lang="en-US" dirty="0"/>
              <a:t>Limited complexity of model, limited number of input variables</a:t>
            </a:r>
          </a:p>
          <a:p>
            <a:pPr marL="342900" indent="-342900">
              <a:buFont typeface="Arial" panose="020B0604020202020204" pitchFamily="34" charset="0"/>
              <a:buChar char="•"/>
            </a:pPr>
            <a:r>
              <a:rPr lang="en-US" dirty="0"/>
              <a:t>Too much hand-calculation still required (e.g. combining Type A and Type B components)</a:t>
            </a:r>
          </a:p>
          <a:p>
            <a:pPr marL="342900" indent="-342900">
              <a:buFont typeface="Arial" panose="020B0604020202020204" pitchFamily="34" charset="0"/>
              <a:buChar char="•"/>
            </a:pPr>
            <a:r>
              <a:rPr lang="en-US" dirty="0"/>
              <a:t>Limited output reporting</a:t>
            </a:r>
          </a:p>
          <a:p>
            <a:pPr marL="342900" indent="-342900">
              <a:buFont typeface="Arial" panose="020B0604020202020204" pitchFamily="34" charset="0"/>
              <a:buChar char="•"/>
            </a:pPr>
            <a:r>
              <a:rPr lang="en-US" dirty="0"/>
              <a:t>No integration with other metrology calculations (risk, ANOVA, curve-fit, etc.)</a:t>
            </a:r>
          </a:p>
          <a:p>
            <a:pPr marL="342900" indent="-342900">
              <a:buFont typeface="Arial" panose="020B0604020202020204" pitchFamily="34" charset="0"/>
              <a:buChar char="•"/>
            </a:pPr>
            <a:r>
              <a:rPr lang="en-US" dirty="0"/>
              <a:t>No native handling of complex numbers</a:t>
            </a:r>
          </a:p>
          <a:p>
            <a:pPr marL="342900" indent="-342900">
              <a:buFont typeface="Arial" panose="020B0604020202020204" pitchFamily="34" charset="0"/>
              <a:buChar char="•"/>
            </a:pPr>
            <a:r>
              <a:rPr lang="en-US" dirty="0"/>
              <a:t>Limited extensibility</a:t>
            </a:r>
          </a:p>
          <a:p>
            <a:pPr marL="342900" indent="-342900">
              <a:buFont typeface="Arial" panose="020B0604020202020204" pitchFamily="34" charset="0"/>
              <a:buChar char="•"/>
            </a:pPr>
            <a:r>
              <a:rPr lang="en-US" dirty="0"/>
              <a:t>Security</a:t>
            </a:r>
          </a:p>
          <a:p>
            <a:endParaRPr lang="en-US" dirty="0"/>
          </a:p>
        </p:txBody>
      </p:sp>
    </p:spTree>
    <p:extLst>
      <p:ext uri="{BB962C8B-B14F-4D97-AF65-F5344CB8AC3E}">
        <p14:creationId xmlns:p14="http://schemas.microsoft.com/office/powerpoint/2010/main" val="152443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8EF6-7352-40FE-A4B9-393717D13758}"/>
              </a:ext>
            </a:extLst>
          </p:cNvPr>
          <p:cNvSpPr>
            <a:spLocks noGrp="1"/>
          </p:cNvSpPr>
          <p:nvPr>
            <p:ph type="title"/>
          </p:nvPr>
        </p:nvSpPr>
        <p:spPr/>
        <p:txBody>
          <a:bodyPr/>
          <a:lstStyle/>
          <a:p>
            <a:r>
              <a:rPr lang="en-US"/>
              <a:t>Contact Resistance</a:t>
            </a:r>
          </a:p>
        </p:txBody>
      </p:sp>
      <p:sp>
        <p:nvSpPr>
          <p:cNvPr id="3" name="Slide Number Placeholder 2">
            <a:extLst>
              <a:ext uri="{FF2B5EF4-FFF2-40B4-BE49-F238E27FC236}">
                <a16:creationId xmlns:a16="http://schemas.microsoft.com/office/drawing/2014/main" id="{9FB3853C-53BB-40BE-8202-FE4679CA1E0E}"/>
              </a:ext>
            </a:extLst>
          </p:cNvPr>
          <p:cNvSpPr>
            <a:spLocks noGrp="1"/>
          </p:cNvSpPr>
          <p:nvPr>
            <p:ph type="sldNum" sz="quarter" idx="10"/>
          </p:nvPr>
        </p:nvSpPr>
        <p:spPr/>
        <p:txBody>
          <a:bodyPr/>
          <a:lstStyle/>
          <a:p>
            <a:fld id="{4FAB73BC-B049-4115-A692-8D63A059BFB8}" type="slidenum">
              <a:rPr lang="en-US" smtClean="0"/>
              <a:pPr/>
              <a:t>110</a:t>
            </a:fld>
            <a:endParaRPr lang="en-US"/>
          </a:p>
        </p:txBody>
      </p:sp>
      <p:sp>
        <p:nvSpPr>
          <p:cNvPr id="4" name="Content Placeholder 3">
            <a:extLst>
              <a:ext uri="{FF2B5EF4-FFF2-40B4-BE49-F238E27FC236}">
                <a16:creationId xmlns:a16="http://schemas.microsoft.com/office/drawing/2014/main" id="{17319465-8158-42DF-AD29-9C5EF3576A4D}"/>
              </a:ext>
            </a:extLst>
          </p:cNvPr>
          <p:cNvSpPr>
            <a:spLocks noGrp="1"/>
          </p:cNvSpPr>
          <p:nvPr>
            <p:ph sz="quarter" idx="11"/>
          </p:nvPr>
        </p:nvSpPr>
        <p:spPr/>
        <p:txBody>
          <a:bodyPr/>
          <a:lstStyle/>
          <a:p>
            <a:r>
              <a:rPr lang="en-US"/>
              <a:t>Start a new project and add a </a:t>
            </a:r>
            <a:r>
              <a:rPr lang="en-US" b="1"/>
              <a:t>Curve Fit </a:t>
            </a:r>
            <a:r>
              <a:rPr lang="en-US"/>
              <a:t>calculation. The x, y data (length, resistance) can be manually entered, or copy-pasted, into the table, or loaded from CSV file </a:t>
            </a:r>
            <a:r>
              <a:rPr lang="en-US">
                <a:solidFill>
                  <a:schemeClr val="accent5"/>
                </a:solidFill>
              </a:rPr>
              <a:t>contactresistance.csv</a:t>
            </a:r>
            <a:r>
              <a:rPr lang="en-US"/>
              <a:t> using the menu. If uncertainty in the resistance measurement is known, enter it in the u(y) column. Keep the model function as a straight line in this problem.</a:t>
            </a:r>
          </a:p>
          <a:p>
            <a:endParaRPr lang="en-US"/>
          </a:p>
          <a:p>
            <a:endParaRPr lang="en-US"/>
          </a:p>
        </p:txBody>
      </p:sp>
      <p:pic>
        <p:nvPicPr>
          <p:cNvPr id="9" name="Picture 8">
            <a:extLst>
              <a:ext uri="{FF2B5EF4-FFF2-40B4-BE49-F238E27FC236}">
                <a16:creationId xmlns:a16="http://schemas.microsoft.com/office/drawing/2014/main" id="{E49358A1-7EAB-A49B-16FA-900E51535470}"/>
              </a:ext>
            </a:extLst>
          </p:cNvPr>
          <p:cNvPicPr>
            <a:picLocks noChangeAspect="1"/>
          </p:cNvPicPr>
          <p:nvPr/>
        </p:nvPicPr>
        <p:blipFill>
          <a:blip r:embed="rId2"/>
          <a:stretch>
            <a:fillRect/>
          </a:stretch>
        </p:blipFill>
        <p:spPr>
          <a:xfrm>
            <a:off x="3869298" y="2881642"/>
            <a:ext cx="4453403" cy="3976358"/>
          </a:xfrm>
          <a:prstGeom prst="rect">
            <a:avLst/>
          </a:prstGeom>
        </p:spPr>
      </p:pic>
    </p:spTree>
    <p:extLst>
      <p:ext uri="{BB962C8B-B14F-4D97-AF65-F5344CB8AC3E}">
        <p14:creationId xmlns:p14="http://schemas.microsoft.com/office/powerpoint/2010/main" val="1177764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921A-E274-41EE-ACD4-E77037B63BAF}"/>
              </a:ext>
            </a:extLst>
          </p:cNvPr>
          <p:cNvSpPr>
            <a:spLocks noGrp="1"/>
          </p:cNvSpPr>
          <p:nvPr>
            <p:ph type="title"/>
          </p:nvPr>
        </p:nvSpPr>
        <p:spPr/>
        <p:txBody>
          <a:bodyPr/>
          <a:lstStyle/>
          <a:p>
            <a:r>
              <a:rPr lang="en-US"/>
              <a:t>Contact Resistance</a:t>
            </a:r>
          </a:p>
        </p:txBody>
      </p:sp>
      <p:sp>
        <p:nvSpPr>
          <p:cNvPr id="3" name="Slide Number Placeholder 2">
            <a:extLst>
              <a:ext uri="{FF2B5EF4-FFF2-40B4-BE49-F238E27FC236}">
                <a16:creationId xmlns:a16="http://schemas.microsoft.com/office/drawing/2014/main" id="{ED8991DF-E2FC-4165-BE15-5FE5076E6216}"/>
              </a:ext>
            </a:extLst>
          </p:cNvPr>
          <p:cNvSpPr>
            <a:spLocks noGrp="1"/>
          </p:cNvSpPr>
          <p:nvPr>
            <p:ph type="sldNum" sz="quarter" idx="10"/>
          </p:nvPr>
        </p:nvSpPr>
        <p:spPr/>
        <p:txBody>
          <a:bodyPr/>
          <a:lstStyle/>
          <a:p>
            <a:fld id="{4FAB73BC-B049-4115-A692-8D63A059BFB8}" type="slidenum">
              <a:rPr lang="en-US" smtClean="0"/>
              <a:pPr/>
              <a:t>111</a:t>
            </a:fld>
            <a:endParaRPr lang="en-US"/>
          </a:p>
        </p:txBody>
      </p:sp>
      <p:sp>
        <p:nvSpPr>
          <p:cNvPr id="4" name="Content Placeholder 3">
            <a:extLst>
              <a:ext uri="{FF2B5EF4-FFF2-40B4-BE49-F238E27FC236}">
                <a16:creationId xmlns:a16="http://schemas.microsoft.com/office/drawing/2014/main" id="{C6341554-B15E-4A88-9FC8-34536B9811D5}"/>
              </a:ext>
            </a:extLst>
          </p:cNvPr>
          <p:cNvSpPr>
            <a:spLocks noGrp="1"/>
          </p:cNvSpPr>
          <p:nvPr>
            <p:ph sz="quarter" idx="11"/>
          </p:nvPr>
        </p:nvSpPr>
        <p:spPr/>
        <p:txBody>
          <a:bodyPr/>
          <a:lstStyle/>
          <a:p>
            <a:r>
              <a:rPr lang="en-US"/>
              <a:t>After calculating, results of the curve fit are shown. This gives uncertainty in slope and intercept. The intercept (twice the contact resistance) is 50.9 ± 6.8 </a:t>
            </a:r>
            <a:r>
              <a:rPr lang="en-US" err="1"/>
              <a:t>kΩ</a:t>
            </a:r>
            <a:r>
              <a:rPr lang="en-US"/>
              <a:t>  (k=1).</a:t>
            </a:r>
          </a:p>
          <a:p>
            <a:endParaRPr lang="en-US"/>
          </a:p>
          <a:p>
            <a:endParaRPr lang="en-US"/>
          </a:p>
        </p:txBody>
      </p:sp>
      <p:pic>
        <p:nvPicPr>
          <p:cNvPr id="7" name="Picture 6">
            <a:extLst>
              <a:ext uri="{FF2B5EF4-FFF2-40B4-BE49-F238E27FC236}">
                <a16:creationId xmlns:a16="http://schemas.microsoft.com/office/drawing/2014/main" id="{0C242995-B16E-2B15-C2A1-B7BFFFD878C0}"/>
              </a:ext>
            </a:extLst>
          </p:cNvPr>
          <p:cNvPicPr>
            <a:picLocks noChangeAspect="1"/>
          </p:cNvPicPr>
          <p:nvPr/>
        </p:nvPicPr>
        <p:blipFill>
          <a:blip r:embed="rId2"/>
          <a:stretch>
            <a:fillRect/>
          </a:stretch>
        </p:blipFill>
        <p:spPr>
          <a:xfrm>
            <a:off x="3591896" y="2247900"/>
            <a:ext cx="5008207" cy="4471732"/>
          </a:xfrm>
          <a:prstGeom prst="rect">
            <a:avLst/>
          </a:prstGeom>
        </p:spPr>
      </p:pic>
    </p:spTree>
    <p:extLst>
      <p:ext uri="{BB962C8B-B14F-4D97-AF65-F5344CB8AC3E}">
        <p14:creationId xmlns:p14="http://schemas.microsoft.com/office/powerpoint/2010/main" val="2661657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CB402-24F6-D4A7-79B3-68BA25827B90}"/>
              </a:ext>
            </a:extLst>
          </p:cNvPr>
          <p:cNvPicPr>
            <a:picLocks noChangeAspect="1"/>
          </p:cNvPicPr>
          <p:nvPr/>
        </p:nvPicPr>
        <p:blipFill>
          <a:blip r:embed="rId2"/>
          <a:stretch>
            <a:fillRect/>
          </a:stretch>
        </p:blipFill>
        <p:spPr>
          <a:xfrm>
            <a:off x="1711092" y="2264500"/>
            <a:ext cx="4699982" cy="4196524"/>
          </a:xfrm>
          <a:prstGeom prst="rect">
            <a:avLst/>
          </a:prstGeom>
        </p:spPr>
      </p:pic>
      <p:sp>
        <p:nvSpPr>
          <p:cNvPr id="2" name="Title 1">
            <a:extLst>
              <a:ext uri="{FF2B5EF4-FFF2-40B4-BE49-F238E27FC236}">
                <a16:creationId xmlns:a16="http://schemas.microsoft.com/office/drawing/2014/main" id="{BCF5F3AA-339B-424F-97FA-B52F02CAAB9F}"/>
              </a:ext>
            </a:extLst>
          </p:cNvPr>
          <p:cNvSpPr>
            <a:spLocks noGrp="1"/>
          </p:cNvSpPr>
          <p:nvPr>
            <p:ph type="title"/>
          </p:nvPr>
        </p:nvSpPr>
        <p:spPr/>
        <p:txBody>
          <a:bodyPr/>
          <a:lstStyle/>
          <a:p>
            <a:r>
              <a:rPr lang="en-US"/>
              <a:t>Contact Resistance</a:t>
            </a:r>
          </a:p>
        </p:txBody>
      </p:sp>
      <p:sp>
        <p:nvSpPr>
          <p:cNvPr id="3" name="Slide Number Placeholder 2">
            <a:extLst>
              <a:ext uri="{FF2B5EF4-FFF2-40B4-BE49-F238E27FC236}">
                <a16:creationId xmlns:a16="http://schemas.microsoft.com/office/drawing/2014/main" id="{CEA9422F-70DD-48C1-8663-4909E27DA583}"/>
              </a:ext>
            </a:extLst>
          </p:cNvPr>
          <p:cNvSpPr>
            <a:spLocks noGrp="1"/>
          </p:cNvSpPr>
          <p:nvPr>
            <p:ph type="sldNum" sz="quarter" idx="10"/>
          </p:nvPr>
        </p:nvSpPr>
        <p:spPr/>
        <p:txBody>
          <a:bodyPr/>
          <a:lstStyle/>
          <a:p>
            <a:fld id="{4FAB73BC-B049-4115-A692-8D63A059BFB8}" type="slidenum">
              <a:rPr lang="en-US" smtClean="0"/>
              <a:pPr/>
              <a:t>112</a:t>
            </a:fld>
            <a:endParaRPr lang="en-US"/>
          </a:p>
        </p:txBody>
      </p:sp>
      <p:sp>
        <p:nvSpPr>
          <p:cNvPr id="4" name="Content Placeholder 3">
            <a:extLst>
              <a:ext uri="{FF2B5EF4-FFF2-40B4-BE49-F238E27FC236}">
                <a16:creationId xmlns:a16="http://schemas.microsoft.com/office/drawing/2014/main" id="{1992BD3D-6B9E-4B11-80DF-16F280DF29D7}"/>
              </a:ext>
            </a:extLst>
          </p:cNvPr>
          <p:cNvSpPr>
            <a:spLocks noGrp="1"/>
          </p:cNvSpPr>
          <p:nvPr>
            <p:ph sz="quarter" idx="11"/>
          </p:nvPr>
        </p:nvSpPr>
        <p:spPr/>
        <p:txBody>
          <a:bodyPr/>
          <a:lstStyle/>
          <a:p>
            <a:r>
              <a:rPr lang="en-US"/>
              <a:t>To properly expand the uncertainty to 95%, accounting for the low degrees of freedom, use the Prediction dropdown with an X-Value of 0.</a:t>
            </a:r>
          </a:p>
          <a:p>
            <a:endParaRPr lang="en-US"/>
          </a:p>
          <a:p>
            <a:endParaRPr lang="en-US"/>
          </a:p>
        </p:txBody>
      </p:sp>
      <p:cxnSp>
        <p:nvCxnSpPr>
          <p:cNvPr id="6" name="Straight Arrow Connector 5">
            <a:extLst>
              <a:ext uri="{FF2B5EF4-FFF2-40B4-BE49-F238E27FC236}">
                <a16:creationId xmlns:a16="http://schemas.microsoft.com/office/drawing/2014/main" id="{C1B73EFC-2066-4D22-BB33-08FC9B0433F8}"/>
              </a:ext>
            </a:extLst>
          </p:cNvPr>
          <p:cNvCxnSpPr>
            <a:cxnSpLocks/>
          </p:cNvCxnSpPr>
          <p:nvPr/>
        </p:nvCxnSpPr>
        <p:spPr>
          <a:xfrm>
            <a:off x="760487" y="2672734"/>
            <a:ext cx="111733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CDF3A66-462B-458A-A27D-861B8C2FEDDB}"/>
              </a:ext>
            </a:extLst>
          </p:cNvPr>
          <p:cNvCxnSpPr>
            <a:cxnSpLocks/>
          </p:cNvCxnSpPr>
          <p:nvPr/>
        </p:nvCxnSpPr>
        <p:spPr>
          <a:xfrm>
            <a:off x="576700" y="4362762"/>
            <a:ext cx="111733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B3FE8E49-B1F3-4B80-8547-7A0EC2B78070}"/>
              </a:ext>
            </a:extLst>
          </p:cNvPr>
          <p:cNvSpPr txBox="1">
            <a:spLocks/>
          </p:cNvSpPr>
          <p:nvPr/>
        </p:nvSpPr>
        <p:spPr>
          <a:xfrm>
            <a:off x="7217805" y="2486531"/>
            <a:ext cx="4472286" cy="313884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latin typeface="Open Sans" panose="020B0606030504020204"/>
              </a:rPr>
              <a:t>Expanded to 95%, </a:t>
            </a:r>
            <a:r>
              <a:rPr lang="en-US" sz="1800" b="1">
                <a:latin typeface="Open Sans" panose="020B0606030504020204"/>
              </a:rPr>
              <a:t>twice</a:t>
            </a:r>
            <a:r>
              <a:rPr lang="en-US" sz="1800">
                <a:latin typeface="Open Sans" panose="020B0606030504020204"/>
              </a:rPr>
              <a:t> the contact resistance is 50.91 ± 34.63 </a:t>
            </a:r>
            <a:r>
              <a:rPr lang="en-US" sz="1800" err="1">
                <a:latin typeface="Open Sans" panose="020B0606030504020204"/>
              </a:rPr>
              <a:t>kΩ</a:t>
            </a:r>
            <a:r>
              <a:rPr lang="en-US" sz="1800">
                <a:latin typeface="Open Sans" panose="020B0606030504020204"/>
              </a:rPr>
              <a:t>.</a:t>
            </a:r>
          </a:p>
          <a:p>
            <a:endParaRPr lang="en-US" sz="1800">
              <a:latin typeface="Open Sans" panose="020B0606030504020204"/>
            </a:endParaRPr>
          </a:p>
          <a:p>
            <a:r>
              <a:rPr lang="en-US" sz="1800">
                <a:latin typeface="Open Sans" panose="020B0606030504020204"/>
              </a:rPr>
              <a:t>For a single contact, we can just divide by 2: </a:t>
            </a:r>
            <a:r>
              <a:rPr lang="en-US" sz="1800" err="1">
                <a:latin typeface="Open Sans" panose="020B0606030504020204"/>
              </a:rPr>
              <a:t>Rc</a:t>
            </a:r>
            <a:r>
              <a:rPr lang="en-US" sz="1800">
                <a:latin typeface="Open Sans" panose="020B0606030504020204"/>
              </a:rPr>
              <a:t> = 26 ± 17 </a:t>
            </a:r>
            <a:r>
              <a:rPr lang="en-US" sz="1800" err="1">
                <a:latin typeface="Open Sans" panose="020B0606030504020204"/>
              </a:rPr>
              <a:t>kΩ</a:t>
            </a:r>
            <a:r>
              <a:rPr lang="en-US" sz="1800">
                <a:latin typeface="Open Sans" panose="020B0606030504020204"/>
              </a:rPr>
              <a:t> (95%)</a:t>
            </a:r>
          </a:p>
          <a:p>
            <a:endParaRPr lang="en-US" sz="1800">
              <a:latin typeface="Open Sans" panose="020B0606030504020204"/>
            </a:endParaRPr>
          </a:p>
        </p:txBody>
      </p:sp>
      <p:cxnSp>
        <p:nvCxnSpPr>
          <p:cNvPr id="9" name="Straight Arrow Connector 8">
            <a:extLst>
              <a:ext uri="{FF2B5EF4-FFF2-40B4-BE49-F238E27FC236}">
                <a16:creationId xmlns:a16="http://schemas.microsoft.com/office/drawing/2014/main" id="{A3C56C40-66BB-46FC-8160-81E195608615}"/>
              </a:ext>
            </a:extLst>
          </p:cNvPr>
          <p:cNvCxnSpPr>
            <a:cxnSpLocks/>
          </p:cNvCxnSpPr>
          <p:nvPr/>
        </p:nvCxnSpPr>
        <p:spPr>
          <a:xfrm>
            <a:off x="510069" y="5625375"/>
            <a:ext cx="240204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98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333B-D1E4-4F6B-A7EE-553503B7C09C}"/>
              </a:ext>
            </a:extLst>
          </p:cNvPr>
          <p:cNvSpPr>
            <a:spLocks noGrp="1"/>
          </p:cNvSpPr>
          <p:nvPr>
            <p:ph type="title"/>
          </p:nvPr>
        </p:nvSpPr>
        <p:spPr/>
        <p:txBody>
          <a:bodyPr/>
          <a:lstStyle/>
          <a:p>
            <a:r>
              <a:rPr lang="en-US"/>
              <a:t>Sheet Resistance</a:t>
            </a:r>
          </a:p>
        </p:txBody>
      </p:sp>
      <p:sp>
        <p:nvSpPr>
          <p:cNvPr id="3" name="Slide Number Placeholder 2">
            <a:extLst>
              <a:ext uri="{FF2B5EF4-FFF2-40B4-BE49-F238E27FC236}">
                <a16:creationId xmlns:a16="http://schemas.microsoft.com/office/drawing/2014/main" id="{A744D8CC-B2D5-4A7C-8AFB-64B818B1C29C}"/>
              </a:ext>
            </a:extLst>
          </p:cNvPr>
          <p:cNvSpPr>
            <a:spLocks noGrp="1"/>
          </p:cNvSpPr>
          <p:nvPr>
            <p:ph type="sldNum" sz="quarter" idx="10"/>
          </p:nvPr>
        </p:nvSpPr>
        <p:spPr/>
        <p:txBody>
          <a:bodyPr/>
          <a:lstStyle/>
          <a:p>
            <a:fld id="{4FAB73BC-B049-4115-A692-8D63A059BFB8}" type="slidenum">
              <a:rPr lang="en-US" smtClean="0"/>
              <a:pPr/>
              <a:t>113</a:t>
            </a:fld>
            <a:endParaRPr lang="en-US"/>
          </a:p>
        </p:txBody>
      </p:sp>
      <p:sp>
        <p:nvSpPr>
          <p:cNvPr id="4" name="Content Placeholder 3">
            <a:extLst>
              <a:ext uri="{FF2B5EF4-FFF2-40B4-BE49-F238E27FC236}">
                <a16:creationId xmlns:a16="http://schemas.microsoft.com/office/drawing/2014/main" id="{3C82952A-533C-414D-B18F-5197215D8B24}"/>
              </a:ext>
            </a:extLst>
          </p:cNvPr>
          <p:cNvSpPr>
            <a:spLocks noGrp="1"/>
          </p:cNvSpPr>
          <p:nvPr>
            <p:ph sz="quarter" idx="11"/>
          </p:nvPr>
        </p:nvSpPr>
        <p:spPr/>
        <p:txBody>
          <a:bodyPr/>
          <a:lstStyle/>
          <a:p>
            <a:pPr marL="342900" indent="-342900">
              <a:buFont typeface="Arial" panose="020B0604020202020204" pitchFamily="34" charset="0"/>
              <a:buChar char="•"/>
            </a:pPr>
            <a:r>
              <a:rPr lang="en-US" dirty="0"/>
              <a:t>Sheet resistance is slope times width. Width will have some uncertainty too, so this becomes another uncertainty propagation problem.</a:t>
            </a:r>
          </a:p>
          <a:p>
            <a:pPr marL="342900" indent="-342900">
              <a:buFont typeface="Arial" panose="020B0604020202020204" pitchFamily="34" charset="0"/>
              <a:buChar char="•"/>
            </a:pPr>
            <a:r>
              <a:rPr lang="en-US" dirty="0"/>
              <a:t>Add an Uncertainty Propagation to the project and enter the model </a:t>
            </a:r>
            <a:r>
              <a:rPr lang="en-US" b="1" dirty="0" err="1"/>
              <a:t>Rsh</a:t>
            </a:r>
            <a:r>
              <a:rPr lang="en-US" b="1" dirty="0"/>
              <a:t> = slope * W.</a:t>
            </a:r>
          </a:p>
          <a:p>
            <a:pPr marL="342900" indent="-342900">
              <a:buFont typeface="Arial" panose="020B0604020202020204" pitchFamily="34" charset="0"/>
              <a:buChar char="•"/>
            </a:pPr>
            <a:r>
              <a:rPr lang="en-US" dirty="0"/>
              <a:t>Enter a width of </a:t>
            </a:r>
            <a:r>
              <a:rPr lang="en-US" b="1" dirty="0"/>
              <a:t>0.05</a:t>
            </a:r>
            <a:r>
              <a:rPr lang="en-US" dirty="0"/>
              <a:t> (µm) with standard uncertainty of </a:t>
            </a:r>
            <a:r>
              <a:rPr lang="en-US" b="1" dirty="0"/>
              <a:t>0.005</a:t>
            </a:r>
            <a:r>
              <a:rPr lang="en-US" dirty="0"/>
              <a:t> (µm).</a:t>
            </a:r>
          </a:p>
          <a:p>
            <a:pPr marL="342900" indent="-342900">
              <a:buFont typeface="Arial" panose="020B0604020202020204" pitchFamily="34" charset="0"/>
              <a:buChar char="•"/>
            </a:pPr>
            <a:r>
              <a:rPr lang="en-US" dirty="0"/>
              <a:t>Then click the </a:t>
            </a:r>
            <a:r>
              <a:rPr lang="en-US" b="1" dirty="0"/>
              <a:t>Type A Measurement Data </a:t>
            </a:r>
            <a:r>
              <a:rPr lang="en-US" dirty="0"/>
              <a:t>button, or selection from the right-click menu</a:t>
            </a:r>
          </a:p>
          <a:p>
            <a:endParaRPr lang="en-US" dirty="0"/>
          </a:p>
        </p:txBody>
      </p:sp>
      <p:pic>
        <p:nvPicPr>
          <p:cNvPr id="7" name="Picture 6">
            <a:extLst>
              <a:ext uri="{FF2B5EF4-FFF2-40B4-BE49-F238E27FC236}">
                <a16:creationId xmlns:a16="http://schemas.microsoft.com/office/drawing/2014/main" id="{9C1C828E-902A-06CB-F557-99D311862303}"/>
              </a:ext>
            </a:extLst>
          </p:cNvPr>
          <p:cNvPicPr>
            <a:picLocks noChangeAspect="1"/>
          </p:cNvPicPr>
          <p:nvPr/>
        </p:nvPicPr>
        <p:blipFill>
          <a:blip r:embed="rId2"/>
          <a:stretch>
            <a:fillRect/>
          </a:stretch>
        </p:blipFill>
        <p:spPr>
          <a:xfrm>
            <a:off x="2868072" y="3313510"/>
            <a:ext cx="4494262" cy="3283233"/>
          </a:xfrm>
          <a:prstGeom prst="rect">
            <a:avLst/>
          </a:prstGeom>
        </p:spPr>
      </p:pic>
      <p:sp>
        <p:nvSpPr>
          <p:cNvPr id="10" name="Donut 6">
            <a:extLst>
              <a:ext uri="{FF2B5EF4-FFF2-40B4-BE49-F238E27FC236}">
                <a16:creationId xmlns:a16="http://schemas.microsoft.com/office/drawing/2014/main" id="{D33DAC92-0793-1D2C-7F89-875D9739C27E}"/>
              </a:ext>
            </a:extLst>
          </p:cNvPr>
          <p:cNvSpPr/>
          <p:nvPr/>
        </p:nvSpPr>
        <p:spPr>
          <a:xfrm>
            <a:off x="6934669" y="4536689"/>
            <a:ext cx="427665" cy="360535"/>
          </a:xfrm>
          <a:prstGeom prst="donut">
            <a:avLst>
              <a:gd name="adj" fmla="val 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88819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8147F2-D5DC-11CE-6734-E71146A6EBD9}"/>
              </a:ext>
            </a:extLst>
          </p:cNvPr>
          <p:cNvPicPr>
            <a:picLocks noChangeAspect="1"/>
          </p:cNvPicPr>
          <p:nvPr/>
        </p:nvPicPr>
        <p:blipFill>
          <a:blip r:embed="rId2"/>
          <a:stretch>
            <a:fillRect/>
          </a:stretch>
        </p:blipFill>
        <p:spPr>
          <a:xfrm>
            <a:off x="495300" y="2767826"/>
            <a:ext cx="4618036" cy="3828917"/>
          </a:xfrm>
          <a:prstGeom prst="rect">
            <a:avLst/>
          </a:prstGeom>
        </p:spPr>
      </p:pic>
      <p:sp>
        <p:nvSpPr>
          <p:cNvPr id="2" name="Title 1">
            <a:extLst>
              <a:ext uri="{FF2B5EF4-FFF2-40B4-BE49-F238E27FC236}">
                <a16:creationId xmlns:a16="http://schemas.microsoft.com/office/drawing/2014/main" id="{9905333B-D1E4-4F6B-A7EE-553503B7C09C}"/>
              </a:ext>
            </a:extLst>
          </p:cNvPr>
          <p:cNvSpPr>
            <a:spLocks noGrp="1"/>
          </p:cNvSpPr>
          <p:nvPr>
            <p:ph type="title"/>
          </p:nvPr>
        </p:nvSpPr>
        <p:spPr/>
        <p:txBody>
          <a:bodyPr/>
          <a:lstStyle/>
          <a:p>
            <a:r>
              <a:rPr lang="en-US"/>
              <a:t>Sheet Resistance</a:t>
            </a:r>
          </a:p>
        </p:txBody>
      </p:sp>
      <p:sp>
        <p:nvSpPr>
          <p:cNvPr id="3" name="Slide Number Placeholder 2">
            <a:extLst>
              <a:ext uri="{FF2B5EF4-FFF2-40B4-BE49-F238E27FC236}">
                <a16:creationId xmlns:a16="http://schemas.microsoft.com/office/drawing/2014/main" id="{A744D8CC-B2D5-4A7C-8AFB-64B818B1C29C}"/>
              </a:ext>
            </a:extLst>
          </p:cNvPr>
          <p:cNvSpPr>
            <a:spLocks noGrp="1"/>
          </p:cNvSpPr>
          <p:nvPr>
            <p:ph type="sldNum" sz="quarter" idx="10"/>
          </p:nvPr>
        </p:nvSpPr>
        <p:spPr/>
        <p:txBody>
          <a:bodyPr/>
          <a:lstStyle/>
          <a:p>
            <a:fld id="{4FAB73BC-B049-4115-A692-8D63A059BFB8}" type="slidenum">
              <a:rPr lang="en-US" smtClean="0"/>
              <a:pPr/>
              <a:t>114</a:t>
            </a:fld>
            <a:endParaRPr lang="en-US"/>
          </a:p>
        </p:txBody>
      </p:sp>
      <p:sp>
        <p:nvSpPr>
          <p:cNvPr id="4" name="Content Placeholder 3">
            <a:extLst>
              <a:ext uri="{FF2B5EF4-FFF2-40B4-BE49-F238E27FC236}">
                <a16:creationId xmlns:a16="http://schemas.microsoft.com/office/drawing/2014/main" id="{3C82952A-533C-414D-B18F-5197215D8B24}"/>
              </a:ext>
            </a:extLst>
          </p:cNvPr>
          <p:cNvSpPr>
            <a:spLocks noGrp="1"/>
          </p:cNvSpPr>
          <p:nvPr>
            <p:ph sz="quarter" idx="11"/>
          </p:nvPr>
        </p:nvSpPr>
        <p:spPr/>
        <p:txBody>
          <a:bodyPr/>
          <a:lstStyle/>
          <a:p>
            <a:pPr marL="342900" indent="-342900">
              <a:buFont typeface="Arial" panose="020B0604020202020204" pitchFamily="34" charset="0"/>
              <a:buChar char="•"/>
            </a:pPr>
            <a:r>
              <a:rPr lang="en-US" dirty="0"/>
              <a:t>This window allows entry of Type A measurement data from the keyboard, a file, or from another part of the </a:t>
            </a:r>
            <a:r>
              <a:rPr lang="en-US" dirty="0" err="1"/>
              <a:t>Suncal</a:t>
            </a:r>
            <a:r>
              <a:rPr lang="en-US" dirty="0"/>
              <a:t> project.</a:t>
            </a:r>
          </a:p>
          <a:p>
            <a:pPr marL="342900" indent="-342900">
              <a:buFont typeface="Arial" panose="020B0604020202020204" pitchFamily="34" charset="0"/>
              <a:buChar char="•"/>
            </a:pPr>
            <a:r>
              <a:rPr lang="en-US" dirty="0"/>
              <a:t>To load the curve-fit results into the uncertainty calculation, click </a:t>
            </a:r>
            <a:r>
              <a:rPr lang="en-US" b="1" dirty="0"/>
              <a:t>Import From.</a:t>
            </a:r>
          </a:p>
          <a:p>
            <a:endParaRPr lang="en-US" dirty="0"/>
          </a:p>
        </p:txBody>
      </p:sp>
      <p:sp>
        <p:nvSpPr>
          <p:cNvPr id="10" name="Donut 6">
            <a:extLst>
              <a:ext uri="{FF2B5EF4-FFF2-40B4-BE49-F238E27FC236}">
                <a16:creationId xmlns:a16="http://schemas.microsoft.com/office/drawing/2014/main" id="{D33DAC92-0793-1D2C-7F89-875D9739C27E}"/>
              </a:ext>
            </a:extLst>
          </p:cNvPr>
          <p:cNvSpPr/>
          <p:nvPr/>
        </p:nvSpPr>
        <p:spPr>
          <a:xfrm>
            <a:off x="870376" y="6291119"/>
            <a:ext cx="553025" cy="360535"/>
          </a:xfrm>
          <a:prstGeom prst="donut">
            <a:avLst>
              <a:gd name="adj" fmla="val 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1866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333B-D1E4-4F6B-A7EE-553503B7C09C}"/>
              </a:ext>
            </a:extLst>
          </p:cNvPr>
          <p:cNvSpPr>
            <a:spLocks noGrp="1"/>
          </p:cNvSpPr>
          <p:nvPr>
            <p:ph type="title"/>
          </p:nvPr>
        </p:nvSpPr>
        <p:spPr/>
        <p:txBody>
          <a:bodyPr/>
          <a:lstStyle/>
          <a:p>
            <a:r>
              <a:rPr lang="en-US"/>
              <a:t>Sheet Resistance</a:t>
            </a:r>
          </a:p>
        </p:txBody>
      </p:sp>
      <p:sp>
        <p:nvSpPr>
          <p:cNvPr id="3" name="Slide Number Placeholder 2">
            <a:extLst>
              <a:ext uri="{FF2B5EF4-FFF2-40B4-BE49-F238E27FC236}">
                <a16:creationId xmlns:a16="http://schemas.microsoft.com/office/drawing/2014/main" id="{A744D8CC-B2D5-4A7C-8AFB-64B818B1C29C}"/>
              </a:ext>
            </a:extLst>
          </p:cNvPr>
          <p:cNvSpPr>
            <a:spLocks noGrp="1"/>
          </p:cNvSpPr>
          <p:nvPr>
            <p:ph type="sldNum" sz="quarter" idx="10"/>
          </p:nvPr>
        </p:nvSpPr>
        <p:spPr/>
        <p:txBody>
          <a:bodyPr/>
          <a:lstStyle/>
          <a:p>
            <a:fld id="{4FAB73BC-B049-4115-A692-8D63A059BFB8}" type="slidenum">
              <a:rPr lang="en-US" smtClean="0"/>
              <a:pPr/>
              <a:t>115</a:t>
            </a:fld>
            <a:endParaRPr lang="en-US"/>
          </a:p>
        </p:txBody>
      </p:sp>
      <p:sp>
        <p:nvSpPr>
          <p:cNvPr id="4" name="Content Placeholder 3">
            <a:extLst>
              <a:ext uri="{FF2B5EF4-FFF2-40B4-BE49-F238E27FC236}">
                <a16:creationId xmlns:a16="http://schemas.microsoft.com/office/drawing/2014/main" id="{3C82952A-533C-414D-B18F-5197215D8B24}"/>
              </a:ext>
            </a:extLst>
          </p:cNvPr>
          <p:cNvSpPr>
            <a:spLocks noGrp="1"/>
          </p:cNvSpPr>
          <p:nvPr>
            <p:ph sz="quarter" idx="11"/>
          </p:nvPr>
        </p:nvSpPr>
        <p:spPr/>
        <p:txBody>
          <a:bodyPr/>
          <a:lstStyle/>
          <a:p>
            <a:pPr marL="342900" indent="-342900">
              <a:buFont typeface="Arial" panose="020B0604020202020204" pitchFamily="34" charset="0"/>
              <a:buChar char="•"/>
            </a:pPr>
            <a:r>
              <a:rPr lang="en-US" dirty="0"/>
              <a:t>We’re interested in the slope of the curve fit. Select “b” from the list of distribution options, then click OK and OK again to bring the slope and uncertainty into the sheet resistance calculation.</a:t>
            </a:r>
          </a:p>
          <a:p>
            <a:pPr marL="342900" indent="-342900">
              <a:buFont typeface="Arial" panose="020B0604020202020204" pitchFamily="34" charset="0"/>
              <a:buChar char="•"/>
            </a:pPr>
            <a:r>
              <a:rPr lang="en-US" dirty="0"/>
              <a:t>The 35.01 and uncertainty of 2.8 are now included in the </a:t>
            </a:r>
            <a:r>
              <a:rPr lang="en-US" b="1" dirty="0"/>
              <a:t>Type A </a:t>
            </a:r>
            <a:r>
              <a:rPr lang="en-US" b="1" dirty="0" err="1"/>
              <a:t>Unc</a:t>
            </a:r>
            <a:r>
              <a:rPr lang="en-US" b="1" dirty="0"/>
              <a:t>. </a:t>
            </a:r>
            <a:r>
              <a:rPr lang="en-US" dirty="0"/>
              <a:t>row.</a:t>
            </a:r>
            <a:endParaRPr lang="en-US" b="1" dirty="0"/>
          </a:p>
          <a:p>
            <a:endParaRPr lang="en-US" dirty="0"/>
          </a:p>
        </p:txBody>
      </p:sp>
      <p:pic>
        <p:nvPicPr>
          <p:cNvPr id="5" name="Picture 4">
            <a:extLst>
              <a:ext uri="{FF2B5EF4-FFF2-40B4-BE49-F238E27FC236}">
                <a16:creationId xmlns:a16="http://schemas.microsoft.com/office/drawing/2014/main" id="{3046C3F0-04BD-8B9E-EA11-2775A6301E9F}"/>
              </a:ext>
            </a:extLst>
          </p:cNvPr>
          <p:cNvPicPr>
            <a:picLocks noChangeAspect="1"/>
          </p:cNvPicPr>
          <p:nvPr/>
        </p:nvPicPr>
        <p:blipFill>
          <a:blip r:embed="rId2"/>
          <a:stretch>
            <a:fillRect/>
          </a:stretch>
        </p:blipFill>
        <p:spPr>
          <a:xfrm>
            <a:off x="363481" y="2970390"/>
            <a:ext cx="4339168" cy="3597701"/>
          </a:xfrm>
          <a:prstGeom prst="rect">
            <a:avLst/>
          </a:prstGeom>
        </p:spPr>
      </p:pic>
      <p:cxnSp>
        <p:nvCxnSpPr>
          <p:cNvPr id="9" name="Straight Arrow Connector 8">
            <a:extLst>
              <a:ext uri="{FF2B5EF4-FFF2-40B4-BE49-F238E27FC236}">
                <a16:creationId xmlns:a16="http://schemas.microsoft.com/office/drawing/2014/main" id="{6F98A0D2-19B8-708B-CD4C-2DD07355A914}"/>
              </a:ext>
            </a:extLst>
          </p:cNvPr>
          <p:cNvCxnSpPr>
            <a:cxnSpLocks/>
          </p:cNvCxnSpPr>
          <p:nvPr/>
        </p:nvCxnSpPr>
        <p:spPr>
          <a:xfrm>
            <a:off x="4936938" y="4902677"/>
            <a:ext cx="81105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979214-9081-F53E-8976-97D9FE9965E2}"/>
              </a:ext>
            </a:extLst>
          </p:cNvPr>
          <p:cNvPicPr>
            <a:picLocks noChangeAspect="1"/>
          </p:cNvPicPr>
          <p:nvPr/>
        </p:nvPicPr>
        <p:blipFill>
          <a:blip r:embed="rId3"/>
          <a:stretch>
            <a:fillRect/>
          </a:stretch>
        </p:blipFill>
        <p:spPr>
          <a:xfrm>
            <a:off x="5836763" y="3047824"/>
            <a:ext cx="4857946" cy="3548919"/>
          </a:xfrm>
          <a:prstGeom prst="rect">
            <a:avLst/>
          </a:prstGeom>
        </p:spPr>
      </p:pic>
    </p:spTree>
    <p:extLst>
      <p:ext uri="{BB962C8B-B14F-4D97-AF65-F5344CB8AC3E}">
        <p14:creationId xmlns:p14="http://schemas.microsoft.com/office/powerpoint/2010/main" val="25447226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581A-70A7-40C9-B6E5-68EE140CF558}"/>
              </a:ext>
            </a:extLst>
          </p:cNvPr>
          <p:cNvSpPr>
            <a:spLocks noGrp="1"/>
          </p:cNvSpPr>
          <p:nvPr>
            <p:ph type="title"/>
          </p:nvPr>
        </p:nvSpPr>
        <p:spPr/>
        <p:txBody>
          <a:bodyPr/>
          <a:lstStyle/>
          <a:p>
            <a:r>
              <a:rPr lang="en-US"/>
              <a:t>Sheet Resistance</a:t>
            </a:r>
          </a:p>
        </p:txBody>
      </p:sp>
      <p:sp>
        <p:nvSpPr>
          <p:cNvPr id="3" name="Slide Number Placeholder 2">
            <a:extLst>
              <a:ext uri="{FF2B5EF4-FFF2-40B4-BE49-F238E27FC236}">
                <a16:creationId xmlns:a16="http://schemas.microsoft.com/office/drawing/2014/main" id="{152B1738-BB11-44A0-B126-CFF8E4F621A6}"/>
              </a:ext>
            </a:extLst>
          </p:cNvPr>
          <p:cNvSpPr>
            <a:spLocks noGrp="1"/>
          </p:cNvSpPr>
          <p:nvPr>
            <p:ph type="sldNum" sz="quarter" idx="10"/>
          </p:nvPr>
        </p:nvSpPr>
        <p:spPr/>
        <p:txBody>
          <a:bodyPr/>
          <a:lstStyle/>
          <a:p>
            <a:fld id="{4FAB73BC-B049-4115-A692-8D63A059BFB8}" type="slidenum">
              <a:rPr lang="en-US" smtClean="0"/>
              <a:pPr/>
              <a:t>116</a:t>
            </a:fld>
            <a:endParaRPr lang="en-US"/>
          </a:p>
        </p:txBody>
      </p:sp>
      <p:sp>
        <p:nvSpPr>
          <p:cNvPr id="4" name="Content Placeholder 3">
            <a:extLst>
              <a:ext uri="{FF2B5EF4-FFF2-40B4-BE49-F238E27FC236}">
                <a16:creationId xmlns:a16="http://schemas.microsoft.com/office/drawing/2014/main" id="{6EF29591-568E-4751-901E-E86C680A7406}"/>
              </a:ext>
            </a:extLst>
          </p:cNvPr>
          <p:cNvSpPr>
            <a:spLocks noGrp="1"/>
          </p:cNvSpPr>
          <p:nvPr>
            <p:ph sz="quarter" idx="11"/>
          </p:nvPr>
        </p:nvSpPr>
        <p:spPr>
          <a:xfrm>
            <a:off x="647700" y="1409700"/>
            <a:ext cx="11049000" cy="774779"/>
          </a:xfrm>
        </p:spPr>
        <p:txBody>
          <a:bodyPr/>
          <a:lstStyle/>
          <a:p>
            <a:r>
              <a:rPr lang="en-US"/>
              <a:t>Results</a:t>
            </a:r>
          </a:p>
        </p:txBody>
      </p:sp>
      <p:pic>
        <p:nvPicPr>
          <p:cNvPr id="6" name="Picture 5">
            <a:extLst>
              <a:ext uri="{FF2B5EF4-FFF2-40B4-BE49-F238E27FC236}">
                <a16:creationId xmlns:a16="http://schemas.microsoft.com/office/drawing/2014/main" id="{85E632AC-ED3A-FDC5-84DC-CA28D8F05502}"/>
              </a:ext>
            </a:extLst>
          </p:cNvPr>
          <p:cNvPicPr>
            <a:picLocks noChangeAspect="1"/>
          </p:cNvPicPr>
          <p:nvPr/>
        </p:nvPicPr>
        <p:blipFill>
          <a:blip r:embed="rId2"/>
          <a:stretch>
            <a:fillRect/>
          </a:stretch>
        </p:blipFill>
        <p:spPr>
          <a:xfrm>
            <a:off x="2220456" y="1036036"/>
            <a:ext cx="7751088" cy="5662472"/>
          </a:xfrm>
          <a:prstGeom prst="rect">
            <a:avLst/>
          </a:prstGeom>
        </p:spPr>
      </p:pic>
    </p:spTree>
    <p:extLst>
      <p:ext uri="{BB962C8B-B14F-4D97-AF65-F5344CB8AC3E}">
        <p14:creationId xmlns:p14="http://schemas.microsoft.com/office/powerpoint/2010/main" val="253437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52F5B-F01F-4E02-A2D6-3A19E6BE8FE4}"/>
              </a:ext>
            </a:extLst>
          </p:cNvPr>
          <p:cNvSpPr>
            <a:spLocks noGrp="1"/>
          </p:cNvSpPr>
          <p:nvPr>
            <p:ph type="ctrTitle"/>
          </p:nvPr>
        </p:nvSpPr>
        <p:spPr/>
        <p:txBody>
          <a:bodyPr/>
          <a:lstStyle/>
          <a:p>
            <a:r>
              <a:rPr lang="en-US"/>
              <a:t>RLC Circuit Uncertainty</a:t>
            </a:r>
          </a:p>
        </p:txBody>
      </p:sp>
      <p:sp>
        <p:nvSpPr>
          <p:cNvPr id="3" name="Slide Number Placeholder 2">
            <a:extLst>
              <a:ext uri="{FF2B5EF4-FFF2-40B4-BE49-F238E27FC236}">
                <a16:creationId xmlns:a16="http://schemas.microsoft.com/office/drawing/2014/main" id="{E7C78444-2D81-405D-AA91-B84E65DE3FBA}"/>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117</a:t>
            </a:fld>
            <a:endParaRPr lang="en-US"/>
          </a:p>
        </p:txBody>
      </p:sp>
    </p:spTree>
    <p:extLst>
      <p:ext uri="{BB962C8B-B14F-4D97-AF65-F5344CB8AC3E}">
        <p14:creationId xmlns:p14="http://schemas.microsoft.com/office/powerpoint/2010/main" val="397806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D4AD49-BD96-4A0F-8078-77162A32F0BD}"/>
              </a:ext>
            </a:extLst>
          </p:cNvPr>
          <p:cNvSpPr>
            <a:spLocks noGrp="1"/>
          </p:cNvSpPr>
          <p:nvPr>
            <p:ph type="title"/>
          </p:nvPr>
        </p:nvSpPr>
        <p:spPr/>
        <p:txBody>
          <a:bodyPr/>
          <a:lstStyle/>
          <a:p>
            <a:r>
              <a:rPr lang="en-US"/>
              <a:t>RLC Circuit Uncertainty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024BB61-741F-4654-AFE8-5EEF1001024E}"/>
                  </a:ext>
                </a:extLst>
              </p:cNvPr>
              <p:cNvSpPr>
                <a:spLocks noGrp="1"/>
              </p:cNvSpPr>
              <p:nvPr>
                <p:ph sz="quarter" idx="11"/>
              </p:nvPr>
            </p:nvSpPr>
            <p:spPr>
              <a:xfrm>
                <a:off x="647700" y="1409700"/>
                <a:ext cx="11049000" cy="5067300"/>
              </a:xfrm>
            </p:spPr>
            <p:txBody>
              <a:bodyPr>
                <a:normAutofit/>
              </a:bodyPr>
              <a:lstStyle/>
              <a:p>
                <a:r>
                  <a:rPr lang="en-US"/>
                  <a:t>A series RLC circuit with initial charge on the capacitor is discharged to 0 V while measuring the resistor voltage, with samples saved in </a:t>
                </a:r>
                <a:r>
                  <a:rPr lang="en-US">
                    <a:solidFill>
                      <a:schemeClr val="accent5"/>
                    </a:solidFill>
                  </a:rPr>
                  <a:t>RLC.csv</a:t>
                </a:r>
                <a:r>
                  <a:rPr lang="en-US"/>
                  <a:t>. From circuit theory, the underdamped voltage response is:</a:t>
                </a:r>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𝑡</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oMath>
                </a14:m>
                <a:endParaRPr lang="en-US"/>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2</m:t>
                        </m:r>
                        <m:r>
                          <a:rPr lang="en-US" b="0" i="1" smtClean="0">
                            <a:latin typeface="Cambria Math" panose="02040503050406030204" pitchFamily="18" charset="0"/>
                          </a:rPr>
                          <m:t>𝐿</m:t>
                        </m:r>
                      </m:den>
                    </m:f>
                  </m:oMath>
                </a14:m>
                <a:endParaRPr lang="en-US"/>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𝐿𝐶</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den>
                        </m:f>
                      </m:e>
                    </m:rad>
                  </m:oMath>
                </a14:m>
                <a:endParaRPr lang="en-US"/>
              </a:p>
              <a:p>
                <a:endParaRPr lang="en-US">
                  <a:highlight>
                    <a:srgbClr val="FFFF00"/>
                  </a:highlight>
                </a:endParaRPr>
              </a:p>
              <a:p>
                <a:endParaRPr lang="en-US"/>
              </a:p>
              <a:p>
                <a:endParaRPr lang="en-US"/>
              </a:p>
              <a:p>
                <a:r>
                  <a:rPr lang="en-US"/>
                  <a:t>Given R = 1 </a:t>
                </a:r>
                <a:r>
                  <a:rPr lang="el-GR"/>
                  <a:t>Ω</a:t>
                </a:r>
                <a:r>
                  <a:rPr lang="en-US"/>
                  <a:t> ± 1%, L and C and their uncertainties can be found by:</a:t>
                </a:r>
              </a:p>
              <a:p>
                <a:pPr marL="342900" indent="-342900">
                  <a:buFont typeface="Arial" panose="020B0604020202020204" pitchFamily="34" charset="0"/>
                  <a:buChar char="•"/>
                </a:pPr>
                <a:r>
                  <a:rPr lang="en-US"/>
                  <a:t>Curve Fit to find </a:t>
                </a:r>
                <a14:m>
                  <m:oMath xmlns:m="http://schemas.openxmlformats.org/officeDocument/2006/math">
                    <m:r>
                      <a:rPr lang="en-US" i="1">
                        <a:latin typeface="Cambria Math" panose="02040503050406030204" pitchFamily="18" charset="0"/>
                      </a:rPr>
                      <m:t>𝛼</m:t>
                    </m:r>
                  </m:oMath>
                </a14:m>
                <a:r>
                  <a:rPr lang="en-US"/>
                  <a:t> and </a:t>
                </a:r>
                <a14:m>
                  <m:oMath xmlns:m="http://schemas.openxmlformats.org/officeDocument/2006/math">
                    <m:r>
                      <a:rPr lang="en-US" i="1">
                        <a:latin typeface="Cambria Math" panose="02040503050406030204" pitchFamily="18" charset="0"/>
                      </a:rPr>
                      <m:t>𝜔</m:t>
                    </m:r>
                  </m:oMath>
                </a14:m>
                <a:endParaRPr lang="en-US"/>
              </a:p>
              <a:p>
                <a:pPr marL="342900" indent="-342900">
                  <a:buFont typeface="Arial" panose="020B0604020202020204" pitchFamily="34" charset="0"/>
                  <a:buChar char="•"/>
                </a:pPr>
                <a:r>
                  <a:rPr lang="en-US"/>
                  <a:t>Uncertainty Propagation to solve for R and L</a:t>
                </a:r>
              </a:p>
            </p:txBody>
          </p:sp>
        </mc:Choice>
        <mc:Fallback xmlns="">
          <p:sp>
            <p:nvSpPr>
              <p:cNvPr id="4" name="Content Placeholder 3">
                <a:extLst>
                  <a:ext uri="{FF2B5EF4-FFF2-40B4-BE49-F238E27FC236}">
                    <a16:creationId xmlns:a16="http://schemas.microsoft.com/office/drawing/2014/main" id="{B024BB61-741F-4654-AFE8-5EEF1001024E}"/>
                  </a:ext>
                </a:extLst>
              </p:cNvPr>
              <p:cNvSpPr>
                <a:spLocks noGrp="1" noRot="1" noChangeAspect="1" noMove="1" noResize="1" noEditPoints="1" noAdjustHandles="1" noChangeArrowheads="1" noChangeShapeType="1" noTextEdit="1"/>
              </p:cNvSpPr>
              <p:nvPr>
                <p:ph sz="quarter" idx="11"/>
              </p:nvPr>
            </p:nvSpPr>
            <p:spPr>
              <a:xfrm>
                <a:off x="647700" y="1409700"/>
                <a:ext cx="11049000" cy="5067300"/>
              </a:xfrm>
              <a:blipFill>
                <a:blip r:embed="rId2"/>
                <a:stretch>
                  <a:fillRect l="-1379" t="-108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FE63DD-07B6-4B72-9188-2B3660E426DC}"/>
              </a:ext>
            </a:extLst>
          </p:cNvPr>
          <p:cNvPicPr>
            <a:picLocks noChangeAspect="1"/>
          </p:cNvPicPr>
          <p:nvPr/>
        </p:nvPicPr>
        <p:blipFill>
          <a:blip r:embed="rId3"/>
          <a:stretch>
            <a:fillRect/>
          </a:stretch>
        </p:blipFill>
        <p:spPr>
          <a:xfrm>
            <a:off x="6601316" y="2809188"/>
            <a:ext cx="3212557" cy="2275884"/>
          </a:xfrm>
          <a:prstGeom prst="rect">
            <a:avLst/>
          </a:prstGeom>
        </p:spPr>
      </p:pic>
      <p:sp>
        <p:nvSpPr>
          <p:cNvPr id="6" name="Slide Number Placeholder 2">
            <a:extLst>
              <a:ext uri="{FF2B5EF4-FFF2-40B4-BE49-F238E27FC236}">
                <a16:creationId xmlns:a16="http://schemas.microsoft.com/office/drawing/2014/main" id="{B9A567A0-EB68-4280-AD2F-52AD33B7890E}"/>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118</a:t>
            </a:fld>
            <a:endParaRPr lang="en-US"/>
          </a:p>
        </p:txBody>
      </p:sp>
      <p:sp>
        <p:nvSpPr>
          <p:cNvPr id="2" name="TextBox 1">
            <a:extLst>
              <a:ext uri="{FF2B5EF4-FFF2-40B4-BE49-F238E27FC236}">
                <a16:creationId xmlns:a16="http://schemas.microsoft.com/office/drawing/2014/main" id="{3C561FC0-83EF-4D51-93DE-31F71A755821}"/>
              </a:ext>
            </a:extLst>
          </p:cNvPr>
          <p:cNvSpPr txBox="1"/>
          <p:nvPr/>
        </p:nvSpPr>
        <p:spPr>
          <a:xfrm>
            <a:off x="6268825" y="2516957"/>
            <a:ext cx="1734532" cy="292231"/>
          </a:xfrm>
          <a:prstGeom prst="rect">
            <a:avLst/>
          </a:prstGeom>
        </p:spPr>
        <p:txBody>
          <a:bodyPr vert="horz" wrap="none" lIns="91440" tIns="45720" rIns="91440" bIns="45720" rtlCol="0">
            <a:noAutofit/>
          </a:bodyPr>
          <a:lstStyle/>
          <a:p>
            <a:pPr algn="l"/>
            <a:r>
              <a:rPr lang="en-US" sz="1200"/>
              <a:t>Measured Samples:</a:t>
            </a:r>
          </a:p>
        </p:txBody>
      </p:sp>
    </p:spTree>
    <p:extLst>
      <p:ext uri="{BB962C8B-B14F-4D97-AF65-F5344CB8AC3E}">
        <p14:creationId xmlns:p14="http://schemas.microsoft.com/office/powerpoint/2010/main" val="231482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75473-61C3-412B-9C35-8EBE9540EC75}"/>
              </a:ext>
            </a:extLst>
          </p:cNvPr>
          <p:cNvSpPr>
            <a:spLocks noGrp="1"/>
          </p:cNvSpPr>
          <p:nvPr>
            <p:ph type="title"/>
          </p:nvPr>
        </p:nvSpPr>
        <p:spPr/>
        <p:txBody>
          <a:bodyPr/>
          <a:lstStyle/>
          <a:p>
            <a:r>
              <a:rPr lang="en-US"/>
              <a:t>RLC Circuit – Curve Fit</a:t>
            </a:r>
          </a:p>
        </p:txBody>
      </p:sp>
      <p:sp>
        <p:nvSpPr>
          <p:cNvPr id="3" name="Slide Number Placeholder 2">
            <a:extLst>
              <a:ext uri="{FF2B5EF4-FFF2-40B4-BE49-F238E27FC236}">
                <a16:creationId xmlns:a16="http://schemas.microsoft.com/office/drawing/2014/main" id="{6B5AD763-0957-4DB2-BD97-49FD318625DD}"/>
              </a:ext>
            </a:extLst>
          </p:cNvPr>
          <p:cNvSpPr>
            <a:spLocks noGrp="1"/>
          </p:cNvSpPr>
          <p:nvPr>
            <p:ph type="sldNum" sz="quarter" idx="10"/>
          </p:nvPr>
        </p:nvSpPr>
        <p:spPr/>
        <p:txBody>
          <a:bodyPr/>
          <a:lstStyle/>
          <a:p>
            <a:fld id="{4FAB73BC-B049-4115-A692-8D63A059BFB8}" type="slidenum">
              <a:rPr lang="en-US" smtClean="0"/>
              <a:pPr/>
              <a:t>119</a:t>
            </a:fld>
            <a:endParaRPr lang="en-US"/>
          </a:p>
        </p:txBody>
      </p:sp>
      <p:sp>
        <p:nvSpPr>
          <p:cNvPr id="4" name="Content Placeholder 3">
            <a:extLst>
              <a:ext uri="{FF2B5EF4-FFF2-40B4-BE49-F238E27FC236}">
                <a16:creationId xmlns:a16="http://schemas.microsoft.com/office/drawing/2014/main" id="{1483841B-DAC6-44F1-B967-61B9372D6807}"/>
              </a:ext>
            </a:extLst>
          </p:cNvPr>
          <p:cNvSpPr>
            <a:spLocks noGrp="1"/>
          </p:cNvSpPr>
          <p:nvPr>
            <p:ph sz="quarter" idx="11"/>
          </p:nvPr>
        </p:nvSpPr>
        <p:spPr/>
        <p:txBody>
          <a:bodyPr/>
          <a:lstStyle/>
          <a:p>
            <a:pPr marL="342900" indent="-342900">
              <a:buFont typeface="Arial" panose="020B0604020202020204" pitchFamily="34" charset="0"/>
              <a:buChar char="•"/>
            </a:pPr>
            <a:r>
              <a:rPr lang="en-US"/>
              <a:t>Start with a </a:t>
            </a:r>
            <a:r>
              <a:rPr lang="en-US" b="1"/>
              <a:t>Curve Fit</a:t>
            </a:r>
            <a:r>
              <a:rPr lang="en-US"/>
              <a:t>. Import the measured voltage data from </a:t>
            </a:r>
            <a:r>
              <a:rPr lang="en-US">
                <a:solidFill>
                  <a:schemeClr val="accent5"/>
                </a:solidFill>
              </a:rPr>
              <a:t>RLC.csv</a:t>
            </a:r>
            <a:r>
              <a:rPr lang="en-US"/>
              <a:t>. </a:t>
            </a:r>
          </a:p>
          <a:p>
            <a:pPr marL="342900" indent="-342900">
              <a:buFont typeface="Arial" panose="020B0604020202020204" pitchFamily="34" charset="0"/>
              <a:buChar char="•"/>
            </a:pPr>
            <a:r>
              <a:rPr lang="en-US"/>
              <a:t>Change the fit function to </a:t>
            </a:r>
            <a:r>
              <a:rPr lang="en-US" b="1"/>
              <a:t>Custom</a:t>
            </a:r>
            <a:r>
              <a:rPr lang="en-US"/>
              <a:t> and enter “</a:t>
            </a:r>
            <a:r>
              <a:rPr lang="es-ES"/>
              <a:t>A * </a:t>
            </a:r>
            <a:r>
              <a:rPr lang="en-US"/>
              <a:t>exp</a:t>
            </a:r>
            <a:r>
              <a:rPr lang="es-ES"/>
              <a:t>(-</a:t>
            </a:r>
            <a:r>
              <a:rPr lang="es-ES" err="1"/>
              <a:t>alpha</a:t>
            </a:r>
            <a:r>
              <a:rPr lang="es-ES"/>
              <a:t>*x) * sin(omega*x)”</a:t>
            </a:r>
          </a:p>
          <a:p>
            <a:pPr marL="342900" indent="-342900">
              <a:buFont typeface="Arial" panose="020B0604020202020204" pitchFamily="34" charset="0"/>
              <a:buChar char="•"/>
            </a:pPr>
            <a:r>
              <a:rPr lang="en-US"/>
              <a:t>If</a:t>
            </a:r>
            <a:r>
              <a:rPr lang="es-ES"/>
              <a:t> </a:t>
            </a:r>
            <a:r>
              <a:rPr lang="en-US"/>
              <a:t>calculation</a:t>
            </a:r>
            <a:r>
              <a:rPr lang="es-ES"/>
              <a:t> </a:t>
            </a:r>
            <a:r>
              <a:rPr lang="en-US"/>
              <a:t>doesn’t</a:t>
            </a:r>
            <a:r>
              <a:rPr lang="es-ES"/>
              <a:t> </a:t>
            </a:r>
            <a:r>
              <a:rPr lang="en-US"/>
              <a:t>work</a:t>
            </a:r>
            <a:r>
              <a:rPr lang="es-ES"/>
              <a:t> </a:t>
            </a:r>
            <a:r>
              <a:rPr lang="en-US"/>
              <a:t>or</a:t>
            </a:r>
            <a:r>
              <a:rPr lang="es-ES"/>
              <a:t> </a:t>
            </a:r>
            <a:r>
              <a:rPr lang="en-US"/>
              <a:t>results</a:t>
            </a:r>
            <a:r>
              <a:rPr lang="es-ES"/>
              <a:t> </a:t>
            </a:r>
            <a:r>
              <a:rPr lang="en-US"/>
              <a:t>don’t</a:t>
            </a:r>
            <a:r>
              <a:rPr lang="es-ES"/>
              <a:t> look </a:t>
            </a:r>
            <a:r>
              <a:rPr lang="en-US"/>
              <a:t>right</a:t>
            </a:r>
            <a:r>
              <a:rPr lang="es-ES"/>
              <a:t>, try </a:t>
            </a:r>
            <a:r>
              <a:rPr lang="en-US"/>
              <a:t>adding</a:t>
            </a:r>
            <a:r>
              <a:rPr lang="es-ES"/>
              <a:t> </a:t>
            </a:r>
            <a:r>
              <a:rPr lang="en-US"/>
              <a:t>an</a:t>
            </a:r>
            <a:r>
              <a:rPr lang="es-ES"/>
              <a:t> </a:t>
            </a:r>
            <a:r>
              <a:rPr lang="en-US"/>
              <a:t>initial</a:t>
            </a:r>
            <a:r>
              <a:rPr lang="es-ES"/>
              <a:t> </a:t>
            </a:r>
            <a:r>
              <a:rPr lang="en-US"/>
              <a:t>guess</a:t>
            </a:r>
          </a:p>
          <a:p>
            <a:pPr marL="726948" lvl="1" indent="-342900">
              <a:buFont typeface="Arial" panose="020B0604020202020204" pitchFamily="34" charset="0"/>
              <a:buChar char="•"/>
            </a:pPr>
            <a:r>
              <a:rPr lang="en-US"/>
              <a:t>A = 2; b = 5E6; c = 1E7 is reasonable for this problem</a:t>
            </a:r>
          </a:p>
          <a:p>
            <a:pPr marL="342900" indent="-342900">
              <a:buFont typeface="Arial" panose="020B0604020202020204" pitchFamily="34" charset="0"/>
              <a:buChar char="•"/>
            </a:pPr>
            <a:endParaRPr lang="en-US"/>
          </a:p>
        </p:txBody>
      </p:sp>
      <p:cxnSp>
        <p:nvCxnSpPr>
          <p:cNvPr id="7" name="Straight Arrow Connector 6">
            <a:extLst>
              <a:ext uri="{FF2B5EF4-FFF2-40B4-BE49-F238E27FC236}">
                <a16:creationId xmlns:a16="http://schemas.microsoft.com/office/drawing/2014/main" id="{AB41EBC4-622C-4487-AC92-BF3020FFC510}"/>
              </a:ext>
            </a:extLst>
          </p:cNvPr>
          <p:cNvCxnSpPr>
            <a:cxnSpLocks/>
          </p:cNvCxnSpPr>
          <p:nvPr/>
        </p:nvCxnSpPr>
        <p:spPr>
          <a:xfrm>
            <a:off x="5284945" y="4867196"/>
            <a:ext cx="81105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962B9D4-93A0-BB89-FAEB-B06F6809A70F}"/>
              </a:ext>
            </a:extLst>
          </p:cNvPr>
          <p:cNvPicPr>
            <a:picLocks noChangeAspect="1"/>
          </p:cNvPicPr>
          <p:nvPr/>
        </p:nvPicPr>
        <p:blipFill>
          <a:blip r:embed="rId2"/>
          <a:stretch>
            <a:fillRect/>
          </a:stretch>
        </p:blipFill>
        <p:spPr>
          <a:xfrm>
            <a:off x="407680" y="3197984"/>
            <a:ext cx="4773795" cy="3338423"/>
          </a:xfrm>
          <a:prstGeom prst="rect">
            <a:avLst/>
          </a:prstGeom>
        </p:spPr>
      </p:pic>
      <p:pic>
        <p:nvPicPr>
          <p:cNvPr id="11" name="Picture 10">
            <a:extLst>
              <a:ext uri="{FF2B5EF4-FFF2-40B4-BE49-F238E27FC236}">
                <a16:creationId xmlns:a16="http://schemas.microsoft.com/office/drawing/2014/main" id="{F69E04BB-E022-202B-FC03-5F90AE3A4331}"/>
              </a:ext>
            </a:extLst>
          </p:cNvPr>
          <p:cNvPicPr>
            <a:picLocks noChangeAspect="1"/>
          </p:cNvPicPr>
          <p:nvPr/>
        </p:nvPicPr>
        <p:blipFill>
          <a:blip r:embed="rId3"/>
          <a:stretch>
            <a:fillRect/>
          </a:stretch>
        </p:blipFill>
        <p:spPr>
          <a:xfrm>
            <a:off x="6489301" y="3197984"/>
            <a:ext cx="4773795" cy="3338423"/>
          </a:xfrm>
          <a:prstGeom prst="rect">
            <a:avLst/>
          </a:prstGeom>
        </p:spPr>
      </p:pic>
    </p:spTree>
    <p:extLst>
      <p:ext uri="{BB962C8B-B14F-4D97-AF65-F5344CB8AC3E}">
        <p14:creationId xmlns:p14="http://schemas.microsoft.com/office/powerpoint/2010/main" val="3838463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3057-B712-4402-964B-FDB6127C3D6A}"/>
              </a:ext>
            </a:extLst>
          </p:cNvPr>
          <p:cNvSpPr>
            <a:spLocks noGrp="1"/>
          </p:cNvSpPr>
          <p:nvPr>
            <p:ph type="title"/>
          </p:nvPr>
        </p:nvSpPr>
        <p:spPr>
          <a:xfrm>
            <a:off x="1622069" y="-22278"/>
            <a:ext cx="10096500" cy="774779"/>
          </a:xfrm>
        </p:spPr>
        <p:txBody>
          <a:bodyPr/>
          <a:lstStyle/>
          <a:p>
            <a:r>
              <a:rPr lang="en-US"/>
              <a:t>Comparison</a:t>
            </a:r>
          </a:p>
        </p:txBody>
      </p:sp>
      <p:sp>
        <p:nvSpPr>
          <p:cNvPr id="3" name="Slide Number Placeholder 2">
            <a:extLst>
              <a:ext uri="{FF2B5EF4-FFF2-40B4-BE49-F238E27FC236}">
                <a16:creationId xmlns:a16="http://schemas.microsoft.com/office/drawing/2014/main" id="{EB041BB6-FA2D-4EC5-92CB-0DE24E6768A8}"/>
              </a:ext>
            </a:extLst>
          </p:cNvPr>
          <p:cNvSpPr>
            <a:spLocks noGrp="1"/>
          </p:cNvSpPr>
          <p:nvPr>
            <p:ph type="sldNum" sz="quarter" idx="4"/>
          </p:nvPr>
        </p:nvSpPr>
        <p:spPr/>
        <p:txBody>
          <a:bodyPr/>
          <a:lstStyle/>
          <a:p>
            <a:fld id="{4FAB73BC-B049-4115-A692-8D63A059BFB8}" type="slidenum">
              <a:rPr lang="en-US" smtClean="0"/>
              <a:pPr/>
              <a:t>12</a:t>
            </a:fld>
            <a:endParaRPr lang="en-US"/>
          </a:p>
        </p:txBody>
      </p:sp>
      <p:graphicFrame>
        <p:nvGraphicFramePr>
          <p:cNvPr id="4" name="Table 3">
            <a:extLst>
              <a:ext uri="{FF2B5EF4-FFF2-40B4-BE49-F238E27FC236}">
                <a16:creationId xmlns:a16="http://schemas.microsoft.com/office/drawing/2014/main" id="{602FFD28-36D8-4212-B823-0BF13DF1A89C}"/>
              </a:ext>
            </a:extLst>
          </p:cNvPr>
          <p:cNvGraphicFramePr>
            <a:graphicFrameLocks noGrp="1"/>
          </p:cNvGraphicFramePr>
          <p:nvPr>
            <p:extLst>
              <p:ext uri="{D42A27DB-BD31-4B8C-83A1-F6EECF244321}">
                <p14:modId xmlns:p14="http://schemas.microsoft.com/office/powerpoint/2010/main" val="1419317803"/>
              </p:ext>
            </p:extLst>
          </p:nvPr>
        </p:nvGraphicFramePr>
        <p:xfrm>
          <a:off x="934497" y="752501"/>
          <a:ext cx="10259365" cy="5775960"/>
        </p:xfrm>
        <a:graphic>
          <a:graphicData uri="http://schemas.openxmlformats.org/drawingml/2006/table">
            <a:tbl>
              <a:tblPr firstRow="1" bandRow="1">
                <a:tableStyleId>{5C22544A-7EE6-4342-B048-85BDC9FD1C3A}</a:tableStyleId>
              </a:tblPr>
              <a:tblGrid>
                <a:gridCol w="2784048">
                  <a:extLst>
                    <a:ext uri="{9D8B030D-6E8A-4147-A177-3AD203B41FA5}">
                      <a16:colId xmlns:a16="http://schemas.microsoft.com/office/drawing/2014/main" val="1530819582"/>
                    </a:ext>
                  </a:extLst>
                </a:gridCol>
                <a:gridCol w="1607081">
                  <a:extLst>
                    <a:ext uri="{9D8B030D-6E8A-4147-A177-3AD203B41FA5}">
                      <a16:colId xmlns:a16="http://schemas.microsoft.com/office/drawing/2014/main" val="3579204163"/>
                    </a:ext>
                  </a:extLst>
                </a:gridCol>
                <a:gridCol w="1175658">
                  <a:extLst>
                    <a:ext uri="{9D8B030D-6E8A-4147-A177-3AD203B41FA5}">
                      <a16:colId xmlns:a16="http://schemas.microsoft.com/office/drawing/2014/main" val="3551822649"/>
                    </a:ext>
                  </a:extLst>
                </a:gridCol>
                <a:gridCol w="1269920">
                  <a:extLst>
                    <a:ext uri="{9D8B030D-6E8A-4147-A177-3AD203B41FA5}">
                      <a16:colId xmlns:a16="http://schemas.microsoft.com/office/drawing/2014/main" val="189239963"/>
                    </a:ext>
                  </a:extLst>
                </a:gridCol>
                <a:gridCol w="1055909">
                  <a:extLst>
                    <a:ext uri="{9D8B030D-6E8A-4147-A177-3AD203B41FA5}">
                      <a16:colId xmlns:a16="http://schemas.microsoft.com/office/drawing/2014/main" val="2260414565"/>
                    </a:ext>
                  </a:extLst>
                </a:gridCol>
                <a:gridCol w="1115727">
                  <a:extLst>
                    <a:ext uri="{9D8B030D-6E8A-4147-A177-3AD203B41FA5}">
                      <a16:colId xmlns:a16="http://schemas.microsoft.com/office/drawing/2014/main" val="2977787738"/>
                    </a:ext>
                  </a:extLst>
                </a:gridCol>
                <a:gridCol w="1251022">
                  <a:extLst>
                    <a:ext uri="{9D8B030D-6E8A-4147-A177-3AD203B41FA5}">
                      <a16:colId xmlns:a16="http://schemas.microsoft.com/office/drawing/2014/main" val="2623993772"/>
                    </a:ext>
                  </a:extLst>
                </a:gridCol>
              </a:tblGrid>
              <a:tr h="308806">
                <a:tc>
                  <a:txBody>
                    <a:bodyPr/>
                    <a:lstStyle/>
                    <a:p>
                      <a:r>
                        <a:rPr lang="en-US" sz="1100">
                          <a:latin typeface="Open Sans" panose="020B0604020202020204" charset="0"/>
                          <a:ea typeface="Open Sans" panose="020B0604020202020204" charset="0"/>
                          <a:cs typeface="Open Sans" panose="020B0604020202020204" charset="0"/>
                        </a:rPr>
                        <a:t>Feature</a:t>
                      </a:r>
                    </a:p>
                  </a:txBody>
                  <a:tcPr/>
                </a:tc>
                <a:tc>
                  <a:txBody>
                    <a:bodyPr/>
                    <a:lstStyle/>
                    <a:p>
                      <a:r>
                        <a:rPr lang="en-US" sz="1100">
                          <a:latin typeface="Open Sans" panose="020B0604020202020204" charset="0"/>
                          <a:ea typeface="Open Sans" panose="020B0604020202020204" charset="0"/>
                          <a:cs typeface="Open Sans" panose="020B0604020202020204" charset="0"/>
                        </a:rPr>
                        <a:t>Suncal</a:t>
                      </a:r>
                    </a:p>
                  </a:txBody>
                  <a:tcPr/>
                </a:tc>
                <a:tc>
                  <a:txBody>
                    <a:bodyPr/>
                    <a:lstStyle/>
                    <a:p>
                      <a:r>
                        <a:rPr lang="en-US" sz="1100">
                          <a:latin typeface="Open Sans" panose="020B0604020202020204" charset="0"/>
                          <a:ea typeface="Open Sans" panose="020B0604020202020204" charset="0"/>
                          <a:cs typeface="Open Sans" panose="020B0604020202020204" charset="0"/>
                        </a:rPr>
                        <a:t>Suncal-Web</a:t>
                      </a:r>
                    </a:p>
                  </a:txBody>
                  <a:tcPr/>
                </a:tc>
                <a:tc>
                  <a:txBody>
                    <a:bodyPr/>
                    <a:lstStyle/>
                    <a:p>
                      <a:r>
                        <a:rPr lang="en-US" sz="1100">
                          <a:latin typeface="Open Sans" panose="020B0604020202020204" charset="0"/>
                          <a:ea typeface="Open Sans" panose="020B0604020202020204" charset="0"/>
                          <a:cs typeface="Open Sans" panose="020B0604020202020204" charset="0"/>
                        </a:rPr>
                        <a:t>NIST Uncertainty Machine</a:t>
                      </a:r>
                    </a:p>
                  </a:txBody>
                  <a:tcPr/>
                </a:tc>
                <a:tc>
                  <a:txBody>
                    <a:bodyPr/>
                    <a:lstStyle/>
                    <a:p>
                      <a:r>
                        <a:rPr lang="en-US" sz="1100" err="1">
                          <a:latin typeface="Open Sans" panose="020B0604020202020204" charset="0"/>
                          <a:ea typeface="Open Sans" panose="020B0604020202020204" charset="0"/>
                          <a:cs typeface="Open Sans" panose="020B0604020202020204" charset="0"/>
                        </a:rPr>
                        <a:t>GUMSim</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a:latin typeface="Open Sans" panose="020B0604020202020204" charset="0"/>
                          <a:ea typeface="Open Sans" panose="020B0604020202020204" charset="0"/>
                          <a:cs typeface="Open Sans" panose="020B0604020202020204" charset="0"/>
                        </a:rPr>
                        <a:t>GUM Workbench</a:t>
                      </a:r>
                    </a:p>
                  </a:txBody>
                  <a:tcPr/>
                </a:tc>
                <a:tc>
                  <a:txBody>
                    <a:bodyPr/>
                    <a:lstStyle/>
                    <a:p>
                      <a:r>
                        <a:rPr lang="en-US" sz="1100">
                          <a:latin typeface="Open Sans" panose="020B0604020202020204" charset="0"/>
                          <a:ea typeface="Open Sans" panose="020B0604020202020204" charset="0"/>
                          <a:cs typeface="Open Sans" panose="020B0604020202020204" charset="0"/>
                        </a:rPr>
                        <a:t>LNE-MCM</a:t>
                      </a:r>
                    </a:p>
                  </a:txBody>
                  <a:tcPr/>
                </a:tc>
                <a:extLst>
                  <a:ext uri="{0D108BD9-81ED-4DB2-BD59-A6C34878D82A}">
                    <a16:rowId xmlns:a16="http://schemas.microsoft.com/office/drawing/2014/main" val="1842075282"/>
                  </a:ext>
                </a:extLst>
              </a:tr>
              <a:tr h="0">
                <a:tc>
                  <a:txBody>
                    <a:bodyPr/>
                    <a:lstStyle/>
                    <a:p>
                      <a:r>
                        <a:rPr lang="en-US" sz="1100">
                          <a:latin typeface="Open Sans" panose="020B0604020202020204" charset="0"/>
                          <a:ea typeface="Open Sans" panose="020B0604020202020204" charset="0"/>
                          <a:cs typeface="Open Sans" panose="020B0604020202020204" charset="0"/>
                        </a:rPr>
                        <a:t>GUM Uncertainty Calculation</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317056785"/>
                  </a:ext>
                </a:extLst>
              </a:tr>
              <a:tr h="0">
                <a:tc>
                  <a:txBody>
                    <a:bodyPr/>
                    <a:lstStyle/>
                    <a:p>
                      <a:r>
                        <a:rPr lang="en-US" sz="1100">
                          <a:latin typeface="Open Sans" panose="020B0604020202020204" charset="0"/>
                          <a:ea typeface="Open Sans" panose="020B0604020202020204" charset="0"/>
                          <a:cs typeface="Open Sans" panose="020B0604020202020204" charset="0"/>
                        </a:rPr>
                        <a:t>Monte Carlo Uncertainty Calculation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982195915"/>
                  </a:ext>
                </a:extLst>
              </a:tr>
              <a:tr h="0">
                <a:tc>
                  <a:txBody>
                    <a:bodyPr/>
                    <a:lstStyle/>
                    <a:p>
                      <a:r>
                        <a:rPr lang="en-US" sz="1100" b="0">
                          <a:solidFill>
                            <a:schemeClr val="tx1"/>
                          </a:solidFill>
                          <a:latin typeface="Open Sans" panose="020B0604020202020204" charset="0"/>
                          <a:ea typeface="Open Sans" panose="020B0604020202020204" charset="0"/>
                          <a:cs typeface="Open Sans" panose="020B0604020202020204" charset="0"/>
                        </a:rPr>
                        <a:t>GUM equations solved symbolically</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826492658"/>
                  </a:ext>
                </a:extLst>
              </a:tr>
              <a:tr h="0">
                <a:tc>
                  <a:txBody>
                    <a:bodyPr/>
                    <a:lstStyle/>
                    <a:p>
                      <a:r>
                        <a:rPr lang="en-US" sz="1100" b="0" kern="1200">
                          <a:solidFill>
                            <a:schemeClr val="tx1"/>
                          </a:solidFill>
                          <a:latin typeface="Open Sans" panose="020B0604020202020204" charset="0"/>
                          <a:ea typeface="Open Sans" panose="020B0604020202020204" charset="0"/>
                          <a:cs typeface="Open Sans" panose="020B0604020202020204" charset="0"/>
                        </a:rPr>
                        <a:t>Joint model PDF outputs (GUM-S2)</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432912518"/>
                  </a:ext>
                </a:extLst>
              </a:tr>
              <a:tr h="0">
                <a:tc>
                  <a:txBody>
                    <a:bodyPr/>
                    <a:lstStyle/>
                    <a:p>
                      <a:pPr marL="0" algn="l" defTabSz="914354" rtl="0" eaLnBrk="1" latinLnBrk="0" hangingPunct="1"/>
                      <a:r>
                        <a:rPr lang="en-US" sz="1100" b="0" kern="1200">
                          <a:solidFill>
                            <a:schemeClr val="tx1"/>
                          </a:solidFill>
                          <a:latin typeface="Open Sans" panose="020B0604020202020204" charset="0"/>
                          <a:ea typeface="Open Sans" panose="020B0604020202020204" charset="0"/>
                          <a:cs typeface="Open Sans" panose="020B0604020202020204" charset="0"/>
                        </a:rPr>
                        <a:t>Units and dimensional analysis</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061089384"/>
                  </a:ext>
                </a:extLst>
              </a:tr>
              <a:tr h="0">
                <a:tc>
                  <a:txBody>
                    <a:bodyPr/>
                    <a:lstStyle/>
                    <a:p>
                      <a:r>
                        <a:rPr lang="en-US" sz="1100">
                          <a:latin typeface="Open Sans" panose="020B0604020202020204" charset="0"/>
                          <a:ea typeface="Open Sans" panose="020B0604020202020204" charset="0"/>
                          <a:cs typeface="Open Sans" panose="020B0604020202020204" charset="0"/>
                        </a:rPr>
                        <a:t>Number of input variables</a:t>
                      </a:r>
                    </a:p>
                  </a:txBody>
                  <a:tcPr/>
                </a:tc>
                <a:tc>
                  <a:txBody>
                    <a:bodyPr/>
                    <a:lstStyle/>
                    <a:p>
                      <a:r>
                        <a:rPr lang="en-US" sz="1100" kern="1200">
                          <a:solidFill>
                            <a:schemeClr val="dk1"/>
                          </a:solidFill>
                          <a:latin typeface="Open Sans" panose="020B0604020202020204" charset="0"/>
                          <a:ea typeface="Open Sans" panose="020B0604020202020204" charset="0"/>
                          <a:cs typeface="Open Sans" panose="020B0604020202020204" charset="0"/>
                        </a:rPr>
                        <a:t>Unlimited</a:t>
                      </a:r>
                    </a:p>
                  </a:txBody>
                  <a:tcPr/>
                </a:tc>
                <a:tc>
                  <a:txBody>
                    <a:bodyPr/>
                    <a:lstStyle/>
                    <a:p>
                      <a:r>
                        <a:rPr lang="en-US" sz="1100">
                          <a:latin typeface="Open Sans" panose="020B0604020202020204" charset="0"/>
                          <a:ea typeface="Open Sans" panose="020B0604020202020204" charset="0"/>
                          <a:cs typeface="Open Sans" panose="020B0604020202020204" charset="0"/>
                        </a:rPr>
                        <a:t>Unlimited</a:t>
                      </a:r>
                    </a:p>
                  </a:txBody>
                  <a:tcPr/>
                </a:tc>
                <a:tc>
                  <a:txBody>
                    <a:bodyPr/>
                    <a:lstStyle/>
                    <a:p>
                      <a:r>
                        <a:rPr lang="en-US" sz="1100">
                          <a:latin typeface="Open Sans" panose="020B0604020202020204" charset="0"/>
                          <a:ea typeface="Open Sans" panose="020B0604020202020204" charset="0"/>
                          <a:cs typeface="Open Sans" panose="020B0604020202020204" charset="0"/>
                        </a:rPr>
                        <a:t>15</a:t>
                      </a:r>
                    </a:p>
                  </a:txBody>
                  <a:tcPr/>
                </a:tc>
                <a:tc>
                  <a:txBody>
                    <a:bodyPr/>
                    <a:lstStyle/>
                    <a:p>
                      <a:r>
                        <a:rPr lang="en-US" sz="1100">
                          <a:latin typeface="Open Sans" panose="020B0604020202020204" charset="0"/>
                          <a:ea typeface="Open Sans" panose="020B0604020202020204" charset="0"/>
                          <a:cs typeface="Open Sans" panose="020B0604020202020204" charset="0"/>
                        </a:rPr>
                        <a:t>?</a:t>
                      </a:r>
                    </a:p>
                  </a:txBody>
                  <a:tcPr/>
                </a:tc>
                <a:tc>
                  <a:txBody>
                    <a:bodyPr/>
                    <a:lstStyle/>
                    <a:p>
                      <a:r>
                        <a:rPr lang="en-US" sz="1100">
                          <a:latin typeface="Open Sans" panose="020B0604020202020204" charset="0"/>
                          <a:ea typeface="Open Sans" panose="020B0604020202020204" charset="0"/>
                          <a:cs typeface="Open Sans" panose="020B0604020202020204" charset="0"/>
                        </a:rPr>
                        <a:t>512</a:t>
                      </a:r>
                    </a:p>
                  </a:txBody>
                  <a:tcPr/>
                </a:tc>
                <a:tc>
                  <a:txBody>
                    <a:bodyPr/>
                    <a:lstStyle/>
                    <a:p>
                      <a:r>
                        <a:rPr lang="en-US" sz="1100">
                          <a:latin typeface="Open Sans" panose="020B0604020202020204" charset="0"/>
                          <a:ea typeface="Open Sans" panose="020B0604020202020204" charset="0"/>
                          <a:cs typeface="Open Sans" panose="020B0604020202020204" charset="0"/>
                        </a:rPr>
                        <a:t>?</a:t>
                      </a:r>
                    </a:p>
                  </a:txBody>
                  <a:tcPr/>
                </a:tc>
                <a:extLst>
                  <a:ext uri="{0D108BD9-81ED-4DB2-BD59-A6C34878D82A}">
                    <a16:rowId xmlns:a16="http://schemas.microsoft.com/office/drawing/2014/main" val="1905840178"/>
                  </a:ext>
                </a:extLst>
              </a:tr>
              <a:tr h="0">
                <a:tc>
                  <a:txBody>
                    <a:bodyPr/>
                    <a:lstStyle/>
                    <a:p>
                      <a:r>
                        <a:rPr lang="en-US" sz="1100">
                          <a:latin typeface="Open Sans" panose="020B0604020202020204" charset="0"/>
                          <a:ea typeface="Open Sans" panose="020B0604020202020204" charset="0"/>
                          <a:cs typeface="Open Sans" panose="020B0604020202020204" charset="0"/>
                        </a:rPr>
                        <a:t>Uncertainty components per variable</a:t>
                      </a:r>
                    </a:p>
                  </a:txBody>
                  <a:tcPr/>
                </a:tc>
                <a:tc>
                  <a:txBody>
                    <a:bodyPr/>
                    <a:lstStyle/>
                    <a:p>
                      <a:r>
                        <a:rPr lang="en-US" sz="1100" kern="1200">
                          <a:solidFill>
                            <a:schemeClr val="dk1"/>
                          </a:solidFill>
                          <a:latin typeface="Open Sans" panose="020B0604020202020204" charset="0"/>
                          <a:ea typeface="Open Sans" panose="020B0604020202020204" charset="0"/>
                          <a:cs typeface="Open Sans" panose="020B0604020202020204" charset="0"/>
                        </a:rPr>
                        <a:t>Unlimited</a:t>
                      </a:r>
                    </a:p>
                  </a:txBody>
                  <a:tcPr/>
                </a:tc>
                <a:tc>
                  <a:txBody>
                    <a:bodyPr/>
                    <a:lstStyle/>
                    <a:p>
                      <a:r>
                        <a:rPr lang="en-US" sz="1100">
                          <a:latin typeface="Open Sans" panose="020B0604020202020204" charset="0"/>
                          <a:ea typeface="Open Sans" panose="020B0604020202020204" charset="0"/>
                          <a:cs typeface="Open Sans" panose="020B0604020202020204" charset="0"/>
                        </a:rPr>
                        <a:t>Unlimited</a:t>
                      </a:r>
                    </a:p>
                  </a:txBody>
                  <a:tcPr/>
                </a:tc>
                <a:tc>
                  <a:txBody>
                    <a:bodyPr/>
                    <a:lstStyle/>
                    <a:p>
                      <a:r>
                        <a:rPr lang="en-US" sz="1100">
                          <a:latin typeface="Open Sans" panose="020B0604020202020204" charset="0"/>
                          <a:ea typeface="Open Sans" panose="020B0604020202020204" charset="0"/>
                          <a:cs typeface="Open Sans" panose="020B0604020202020204" charset="0"/>
                        </a:rPr>
                        <a:t>1</a:t>
                      </a:r>
                    </a:p>
                  </a:txBody>
                  <a:tcPr/>
                </a:tc>
                <a:tc>
                  <a:txBody>
                    <a:bodyPr/>
                    <a:lstStyle/>
                    <a:p>
                      <a:r>
                        <a:rPr lang="en-US" sz="1100">
                          <a:latin typeface="Open Sans" panose="020B0604020202020204" charset="0"/>
                          <a:ea typeface="Open Sans" panose="020B0604020202020204" charset="0"/>
                          <a:cs typeface="Open Sans" panose="020B0604020202020204" charset="0"/>
                        </a:rPr>
                        <a:t>1</a:t>
                      </a:r>
                    </a:p>
                  </a:txBody>
                  <a:tcPr/>
                </a:tc>
                <a:tc>
                  <a:txBody>
                    <a:bodyPr/>
                    <a:lstStyle/>
                    <a:p>
                      <a:r>
                        <a:rPr lang="en-US" sz="1100">
                          <a:latin typeface="Open Sans" panose="020B0604020202020204" charset="0"/>
                          <a:ea typeface="Open Sans" panose="020B0604020202020204" charset="0"/>
                          <a:cs typeface="Open Sans" panose="020B0604020202020204" charset="0"/>
                        </a:rPr>
                        <a:t>1</a:t>
                      </a:r>
                    </a:p>
                  </a:txBody>
                  <a:tcPr/>
                </a:tc>
                <a:tc>
                  <a:txBody>
                    <a:bodyPr/>
                    <a:lstStyle/>
                    <a:p>
                      <a:r>
                        <a:rPr lang="en-US" sz="1100">
                          <a:latin typeface="Open Sans" panose="020B0604020202020204" charset="0"/>
                          <a:ea typeface="Open Sans" panose="020B0604020202020204" charset="0"/>
                          <a:cs typeface="Open Sans" panose="020B0604020202020204" charset="0"/>
                        </a:rPr>
                        <a:t>1</a:t>
                      </a:r>
                    </a:p>
                  </a:txBody>
                  <a:tcPr/>
                </a:tc>
                <a:extLst>
                  <a:ext uri="{0D108BD9-81ED-4DB2-BD59-A6C34878D82A}">
                    <a16:rowId xmlns:a16="http://schemas.microsoft.com/office/drawing/2014/main" val="1408993588"/>
                  </a:ext>
                </a:extLst>
              </a:tr>
              <a:tr h="0">
                <a:tc>
                  <a:txBody>
                    <a:bodyPr/>
                    <a:lstStyle/>
                    <a:p>
                      <a:r>
                        <a:rPr lang="en-US" sz="1100">
                          <a:latin typeface="Open Sans" panose="020B0604020202020204" charset="0"/>
                          <a:ea typeface="Open Sans" panose="020B0604020202020204" charset="0"/>
                          <a:cs typeface="Open Sans" panose="020B0604020202020204" charset="0"/>
                        </a:rPr>
                        <a:t>Available probability distributions</a:t>
                      </a:r>
                    </a:p>
                  </a:txBody>
                  <a:tcPr/>
                </a:tc>
                <a:tc>
                  <a: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sz="1100">
                          <a:latin typeface="Open Sans" panose="020B0604020202020204" charset="0"/>
                          <a:ea typeface="Open Sans" panose="020B0604020202020204" charset="0"/>
                          <a:cs typeface="Open Sans" panose="020B0604020202020204" charset="0"/>
                        </a:rPr>
                        <a:t>90+</a:t>
                      </a:r>
                    </a:p>
                  </a:txBody>
                  <a:tcPr/>
                </a:tc>
                <a:tc>
                  <a:txBody>
                    <a:bodyPr/>
                    <a:lstStyle/>
                    <a:p>
                      <a:r>
                        <a:rPr lang="en-US" sz="1100">
                          <a:latin typeface="Open Sans" panose="020B0604020202020204" charset="0"/>
                          <a:ea typeface="Open Sans" panose="020B0604020202020204" charset="0"/>
                          <a:cs typeface="Open Sans" panose="020B0604020202020204" charset="0"/>
                        </a:rPr>
                        <a:t>5</a:t>
                      </a:r>
                    </a:p>
                  </a:txBody>
                  <a:tcPr/>
                </a:tc>
                <a:tc>
                  <a:txBody>
                    <a:bodyPr/>
                    <a:lstStyle/>
                    <a:p>
                      <a:r>
                        <a:rPr lang="en-US" sz="1100">
                          <a:latin typeface="Open Sans" panose="020B0604020202020204" charset="0"/>
                          <a:ea typeface="Open Sans" panose="020B0604020202020204" charset="0"/>
                          <a:cs typeface="Open Sans" panose="020B0604020202020204" charset="0"/>
                        </a:rPr>
                        <a:t>8</a:t>
                      </a:r>
                    </a:p>
                  </a:txBody>
                  <a:tcPr/>
                </a:tc>
                <a:tc>
                  <a:txBody>
                    <a:bodyPr/>
                    <a:lstStyle/>
                    <a:p>
                      <a:r>
                        <a:rPr lang="en-US" sz="1100">
                          <a:latin typeface="Open Sans" panose="020B0604020202020204" charset="0"/>
                          <a:ea typeface="Open Sans" panose="020B0604020202020204" charset="0"/>
                          <a:cs typeface="Open Sans" panose="020B0604020202020204" charset="0"/>
                        </a:rPr>
                        <a:t>?</a:t>
                      </a:r>
                    </a:p>
                  </a:txBody>
                  <a:tcPr/>
                </a:tc>
                <a:tc>
                  <a:txBody>
                    <a:bodyPr/>
                    <a:lstStyle/>
                    <a:p>
                      <a:r>
                        <a:rPr lang="en-US" sz="1100">
                          <a:latin typeface="Open Sans" panose="020B0604020202020204" charset="0"/>
                          <a:ea typeface="Open Sans" panose="020B0604020202020204" charset="0"/>
                          <a:cs typeface="Open Sans" panose="020B0604020202020204" charset="0"/>
                        </a:rPr>
                        <a:t>7</a:t>
                      </a:r>
                    </a:p>
                  </a:txBody>
                  <a:tcPr/>
                </a:tc>
                <a:tc>
                  <a:txBody>
                    <a:bodyPr/>
                    <a:lstStyle/>
                    <a:p>
                      <a:r>
                        <a:rPr lang="en-US" sz="1100">
                          <a:latin typeface="Open Sans" panose="020B0604020202020204" charset="0"/>
                          <a:ea typeface="Open Sans" panose="020B0604020202020204" charset="0"/>
                          <a:cs typeface="Open Sans" panose="020B0604020202020204" charset="0"/>
                        </a:rPr>
                        <a:t>14</a:t>
                      </a:r>
                    </a:p>
                  </a:txBody>
                  <a:tcPr/>
                </a:tc>
                <a:extLst>
                  <a:ext uri="{0D108BD9-81ED-4DB2-BD59-A6C34878D82A}">
                    <a16:rowId xmlns:a16="http://schemas.microsoft.com/office/drawing/2014/main" val="2329305303"/>
                  </a:ext>
                </a:extLst>
              </a:tr>
              <a:tr h="0">
                <a:tc>
                  <a:txBody>
                    <a:bodyPr/>
                    <a:lstStyle/>
                    <a:p>
                      <a:r>
                        <a:rPr lang="en-US" sz="1100">
                          <a:latin typeface="Open Sans" panose="020B0604020202020204" charset="0"/>
                          <a:ea typeface="Open Sans" panose="020B0604020202020204" charset="0"/>
                          <a:cs typeface="Open Sans" panose="020B0604020202020204" charset="0"/>
                        </a:rPr>
                        <a:t>Chaining model functions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4116557831"/>
                  </a:ext>
                </a:extLst>
              </a:tr>
              <a:tr h="0">
                <a:tc>
                  <a:txBody>
                    <a:bodyPr/>
                    <a:lstStyle/>
                    <a:p>
                      <a:r>
                        <a:rPr lang="en-US" sz="1100">
                          <a:latin typeface="Open Sans" panose="020B0604020202020204" charset="0"/>
                          <a:ea typeface="Open Sans" panose="020B0604020202020204" charset="0"/>
                          <a:cs typeface="Open Sans" panose="020B0604020202020204" charset="0"/>
                        </a:rPr>
                        <a:t>GUM Validity Check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663486488"/>
                  </a:ext>
                </a:extLst>
              </a:tr>
              <a:tr h="0">
                <a:tc>
                  <a:txBody>
                    <a:bodyPr/>
                    <a:lstStyle/>
                    <a:p>
                      <a:r>
                        <a:rPr lang="en-US" sz="1100">
                          <a:latin typeface="Open Sans" panose="020B0604020202020204" charset="0"/>
                          <a:ea typeface="Open Sans" panose="020B0604020202020204" charset="0"/>
                          <a:cs typeface="Open Sans" panose="020B0604020202020204" charset="0"/>
                        </a:rPr>
                        <a:t>Uncertainty sweep calculations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1668836519"/>
                  </a:ext>
                </a:extLst>
              </a:tr>
              <a:tr h="0">
                <a:tc>
                  <a:txBody>
                    <a:bodyPr/>
                    <a:lstStyle/>
                    <a:p>
                      <a:r>
                        <a:rPr lang="en-US" sz="1100">
                          <a:latin typeface="Open Sans" panose="020B0604020202020204" charset="0"/>
                          <a:ea typeface="Open Sans" panose="020B0604020202020204" charset="0"/>
                          <a:cs typeface="Open Sans" panose="020B0604020202020204" charset="0"/>
                        </a:rPr>
                        <a:t>Reverse uncertainty propagation</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221186101"/>
                  </a:ext>
                </a:extLst>
              </a:tr>
              <a:tr h="0">
                <a:tc>
                  <a:txBody>
                    <a:bodyPr/>
                    <a:lstStyle/>
                    <a:p>
                      <a:r>
                        <a:rPr lang="en-US" sz="1100">
                          <a:latin typeface="Open Sans" panose="020B0604020202020204" charset="0"/>
                          <a:ea typeface="Open Sans" panose="020B0604020202020204" charset="0"/>
                          <a:cs typeface="Open Sans" panose="020B0604020202020204" charset="0"/>
                        </a:rPr>
                        <a:t>Curve fitting uncertainty</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974484355"/>
                  </a:ext>
                </a:extLst>
              </a:tr>
              <a:tr h="0">
                <a:tc>
                  <a:txBody>
                    <a:bodyPr/>
                    <a:lstStyle/>
                    <a:p>
                      <a:r>
                        <a:rPr lang="en-US" sz="1100">
                          <a:latin typeface="Open Sans" panose="020B0604020202020204" charset="0"/>
                          <a:ea typeface="Open Sans" panose="020B0604020202020204" charset="0"/>
                          <a:cs typeface="Open Sans" panose="020B0604020202020204" charset="0"/>
                        </a:rPr>
                        <a:t>Loading experimental data</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913234143"/>
                  </a:ext>
                </a:extLst>
              </a:tr>
              <a:tr h="0">
                <a:tc>
                  <a:txBody>
                    <a:bodyPr/>
                    <a:lstStyle/>
                    <a:p>
                      <a:r>
                        <a:rPr lang="en-US" sz="1100">
                          <a:latin typeface="Open Sans" panose="020B0604020202020204" charset="0"/>
                          <a:ea typeface="Open Sans" panose="020B0604020202020204" charset="0"/>
                          <a:cs typeface="Open Sans" panose="020B0604020202020204" charset="0"/>
                        </a:rPr>
                        <a:t>Analysis of Variance</a:t>
                      </a:r>
                    </a:p>
                  </a:txBody>
                  <a:tcPr/>
                </a:tc>
                <a:tc>
                  <a: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2536366252"/>
                  </a:ext>
                </a:extLst>
              </a:tr>
              <a:tr h="0">
                <a:tc>
                  <a:txBody>
                    <a:bodyPr/>
                    <a:lstStyle/>
                    <a:p>
                      <a:r>
                        <a:rPr lang="en-US" sz="1100">
                          <a:latin typeface="Open Sans" panose="020B0604020202020204" charset="0"/>
                          <a:ea typeface="Open Sans" panose="020B0604020202020204" charset="0"/>
                          <a:cs typeface="Open Sans" panose="020B0604020202020204" charset="0"/>
                        </a:rPr>
                        <a:t>Risk &amp; guardband calculator</a:t>
                      </a:r>
                    </a:p>
                  </a:txBody>
                  <a:tcPr/>
                </a:tc>
                <a:tc>
                  <a: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236362361"/>
                  </a:ext>
                </a:extLst>
              </a:tr>
              <a:tr h="0">
                <a:tc>
                  <a:txBody>
                    <a:bodyPr/>
                    <a:lstStyle/>
                    <a:p>
                      <a:r>
                        <a:rPr lang="en-US" sz="1100">
                          <a:latin typeface="Open Sans" panose="020B0604020202020204" charset="0"/>
                          <a:ea typeface="Open Sans" panose="020B0604020202020204" charset="0"/>
                          <a:cs typeface="Open Sans" panose="020B0604020202020204" charset="0"/>
                        </a:rPr>
                        <a:t>Arbitrary code/function uncertainty</a:t>
                      </a:r>
                    </a:p>
                  </a:txBody>
                  <a:tcPr/>
                </a:tc>
                <a:tc>
                  <a:txBody>
                    <a:bodyPr/>
                    <a:lstStyle/>
                    <a:p>
                      <a:r>
                        <a:rPr lang="en-US" sz="1100" b="1">
                          <a:solidFill>
                            <a:srgbClr val="00B050"/>
                          </a:solidFill>
                          <a:latin typeface="Open Sans" panose="020B0604020202020204" charset="0"/>
                          <a:ea typeface="Open Sans" panose="020B0604020202020204" charset="0"/>
                          <a:cs typeface="Open Sans" panose="020B0604020202020204" charset="0"/>
                        </a:rPr>
                        <a:t>✓ (via Python)</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897295773"/>
                  </a:ext>
                </a:extLst>
              </a:tr>
              <a:tr h="0">
                <a:tc>
                  <a:txBody>
                    <a:bodyPr/>
                    <a:lstStyle/>
                    <a:p>
                      <a:r>
                        <a:rPr lang="en-US" sz="1100">
                          <a:latin typeface="Open Sans" panose="020B0604020202020204" charset="0"/>
                          <a:ea typeface="Open Sans" panose="020B0604020202020204" charset="0"/>
                          <a:cs typeface="Open Sans" panose="020B0604020202020204" charset="0"/>
                        </a:rPr>
                        <a:t>Programming API</a:t>
                      </a:r>
                    </a:p>
                  </a:txBody>
                  <a:tcPr/>
                </a:tc>
                <a:tc>
                  <a: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sz="1100" b="1">
                          <a:solidFill>
                            <a:srgbClr val="00B050"/>
                          </a:solidFill>
                          <a:latin typeface="Open Sans" panose="020B0604020202020204" charset="0"/>
                          <a:ea typeface="Open Sans" panose="020B0604020202020204" charset="0"/>
                          <a:cs typeface="Open Sans" panose="020B0604020202020204" charset="0"/>
                        </a:rPr>
                        <a:t>✓ (via Python)</a:t>
                      </a:r>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tc>
                  <a:txBody>
                    <a:bodyPr/>
                    <a:lstStyle/>
                    <a:p>
                      <a:endParaRPr lang="en-US" sz="1100">
                        <a:latin typeface="Open Sans" panose="020B0604020202020204" charset="0"/>
                        <a:ea typeface="Open Sans" panose="020B0604020202020204" charset="0"/>
                        <a:cs typeface="Open Sans" panose="020B0604020202020204" charset="0"/>
                      </a:endParaRPr>
                    </a:p>
                  </a:txBody>
                  <a:tcPr/>
                </a:tc>
                <a:extLst>
                  <a:ext uri="{0D108BD9-81ED-4DB2-BD59-A6C34878D82A}">
                    <a16:rowId xmlns:a16="http://schemas.microsoft.com/office/drawing/2014/main" val="3800229584"/>
                  </a:ext>
                </a:extLst>
              </a:tr>
              <a:tr h="0">
                <a:tc>
                  <a:txBody>
                    <a:bodyPr/>
                    <a:lstStyle/>
                    <a:p>
                      <a:r>
                        <a:rPr lang="en-US" sz="1100" b="0">
                          <a:solidFill>
                            <a:schemeClr val="tx1"/>
                          </a:solidFill>
                          <a:latin typeface="Open Sans" panose="020B0604020202020204" charset="0"/>
                          <a:ea typeface="Open Sans" panose="020B0604020202020204" charset="0"/>
                          <a:cs typeface="Open Sans" panose="020B0604020202020204" charset="0"/>
                        </a:rPr>
                        <a:t>Platform</a:t>
                      </a:r>
                    </a:p>
                  </a:txBody>
                  <a:tcPr/>
                </a:tc>
                <a:tc>
                  <a:txBody>
                    <a:bodyPr/>
                    <a:lstStyle/>
                    <a:p>
                      <a:r>
                        <a:rPr lang="en-US" sz="1100" kern="1200">
                          <a:solidFill>
                            <a:schemeClr val="dk1"/>
                          </a:solidFill>
                          <a:latin typeface="Open Sans" panose="020B0604020202020204" charset="0"/>
                          <a:ea typeface="Open Sans" panose="020B0604020202020204" charset="0"/>
                          <a:cs typeface="Open Sans" panose="020B0604020202020204" charset="0"/>
                        </a:rPr>
                        <a:t>Windows, Mac, Linux</a:t>
                      </a:r>
                    </a:p>
                  </a:txBody>
                  <a:tcPr/>
                </a:tc>
                <a:tc>
                  <a:txBody>
                    <a:bodyPr/>
                    <a:lstStyle/>
                    <a:p>
                      <a:r>
                        <a:rPr lang="en-US" sz="1100">
                          <a:latin typeface="Open Sans" panose="020B0604020202020204" charset="0"/>
                          <a:ea typeface="Open Sans" panose="020B0604020202020204" charset="0"/>
                          <a:cs typeface="Open Sans" panose="020B0604020202020204" charset="0"/>
                        </a:rPr>
                        <a:t>Web</a:t>
                      </a:r>
                    </a:p>
                  </a:txBody>
                  <a:tcPr/>
                </a:tc>
                <a:tc>
                  <a:txBody>
                    <a:bodyPr/>
                    <a:lstStyle/>
                    <a:p>
                      <a:r>
                        <a:rPr lang="en-US" sz="1100">
                          <a:latin typeface="Open Sans" panose="020B0604020202020204" charset="0"/>
                          <a:ea typeface="Open Sans" panose="020B0604020202020204" charset="0"/>
                          <a:cs typeface="Open Sans" panose="020B0604020202020204" charset="0"/>
                        </a:rPr>
                        <a:t>Web</a:t>
                      </a:r>
                    </a:p>
                  </a:txBody>
                  <a:tcPr/>
                </a:tc>
                <a:tc>
                  <a:txBody>
                    <a:bodyPr/>
                    <a:lstStyle/>
                    <a:p>
                      <a:r>
                        <a:rPr lang="en-US" sz="1100">
                          <a:latin typeface="Open Sans" panose="020B0604020202020204" charset="0"/>
                          <a:ea typeface="Open Sans" panose="020B0604020202020204" charset="0"/>
                          <a:cs typeface="Open Sans" panose="020B0604020202020204" charset="0"/>
                        </a:rPr>
                        <a:t>Windows</a:t>
                      </a:r>
                    </a:p>
                  </a:txBody>
                  <a:tcPr/>
                </a:tc>
                <a:tc>
                  <a:txBody>
                    <a:bodyPr/>
                    <a:lstStyle/>
                    <a:p>
                      <a:r>
                        <a:rPr lang="en-US" sz="1100">
                          <a:latin typeface="Open Sans" panose="020B0604020202020204" charset="0"/>
                          <a:ea typeface="Open Sans" panose="020B0604020202020204" charset="0"/>
                          <a:cs typeface="Open Sans" panose="020B0604020202020204" charset="0"/>
                        </a:rPr>
                        <a:t>Windows</a:t>
                      </a:r>
                    </a:p>
                  </a:txBody>
                  <a:tcPr/>
                </a:tc>
                <a:tc>
                  <a:txBody>
                    <a:bodyPr/>
                    <a:lstStyle/>
                    <a:p>
                      <a:r>
                        <a:rPr lang="en-US" sz="1100">
                          <a:latin typeface="Open Sans" panose="020B0604020202020204" charset="0"/>
                          <a:ea typeface="Open Sans" panose="020B0604020202020204" charset="0"/>
                          <a:cs typeface="Open Sans" panose="020B0604020202020204" charset="0"/>
                        </a:rPr>
                        <a:t>Windows</a:t>
                      </a:r>
                    </a:p>
                  </a:txBody>
                  <a:tcPr/>
                </a:tc>
                <a:extLst>
                  <a:ext uri="{0D108BD9-81ED-4DB2-BD59-A6C34878D82A}">
                    <a16:rowId xmlns:a16="http://schemas.microsoft.com/office/drawing/2014/main" val="3807464575"/>
                  </a:ext>
                </a:extLst>
              </a:tr>
              <a:tr h="0">
                <a:tc>
                  <a:txBody>
                    <a:bodyPr/>
                    <a:lstStyle/>
                    <a:p>
                      <a:r>
                        <a:rPr lang="en-US" sz="1100" b="0">
                          <a:solidFill>
                            <a:schemeClr val="tx1"/>
                          </a:solidFill>
                          <a:latin typeface="Open Sans" panose="020B0604020202020204" charset="0"/>
                          <a:ea typeface="Open Sans" panose="020B0604020202020204" charset="0"/>
                          <a:cs typeface="Open Sans" panose="020B0604020202020204" charset="0"/>
                        </a:rPr>
                        <a:t>Cost</a:t>
                      </a:r>
                    </a:p>
                  </a:txBody>
                  <a:tcPr/>
                </a:tc>
                <a:tc>
                  <a:txBody>
                    <a:bodyPr/>
                    <a:lstStyle/>
                    <a:p>
                      <a:r>
                        <a:rPr lang="en-US" sz="1100" kern="1200">
                          <a:solidFill>
                            <a:schemeClr val="dk1"/>
                          </a:solidFill>
                          <a:latin typeface="Open Sans" panose="020B0604020202020204" charset="0"/>
                          <a:ea typeface="Open Sans" panose="020B0604020202020204" charset="0"/>
                          <a:cs typeface="Open Sans" panose="020B0604020202020204" charset="0"/>
                        </a:rPr>
                        <a:t>Free, GPL</a:t>
                      </a:r>
                    </a:p>
                  </a:txBody>
                  <a:tcPr/>
                </a:tc>
                <a:tc>
                  <a:txBody>
                    <a:bodyPr/>
                    <a:lstStyle/>
                    <a:p>
                      <a:r>
                        <a:rPr lang="en-US" sz="1100">
                          <a:latin typeface="Open Sans" panose="020B0604020202020204" charset="0"/>
                          <a:ea typeface="Open Sans" panose="020B0604020202020204" charset="0"/>
                          <a:cs typeface="Open Sans" panose="020B0604020202020204" charset="0"/>
                        </a:rPr>
                        <a:t>Free, GPL</a:t>
                      </a:r>
                    </a:p>
                  </a:txBody>
                  <a:tcPr/>
                </a:tc>
                <a:tc>
                  <a:txBody>
                    <a:bodyPr/>
                    <a:lstStyle/>
                    <a:p>
                      <a:r>
                        <a:rPr lang="en-US" sz="1100">
                          <a:latin typeface="Open Sans" panose="020B0604020202020204" charset="0"/>
                          <a:ea typeface="Open Sans" panose="020B0604020202020204" charset="0"/>
                          <a:cs typeface="Open Sans" panose="020B0604020202020204" charset="0"/>
                        </a:rPr>
                        <a:t>Free, Closed</a:t>
                      </a:r>
                    </a:p>
                  </a:txBody>
                  <a:tcPr/>
                </a:tc>
                <a:tc>
                  <a:txBody>
                    <a:bodyPr/>
                    <a:lstStyle/>
                    <a:p>
                      <a:r>
                        <a:rPr lang="en-US" sz="1100">
                          <a:latin typeface="Open Sans" panose="020B0604020202020204" charset="0"/>
                          <a:ea typeface="Open Sans" panose="020B0604020202020204" charset="0"/>
                          <a:cs typeface="Open Sans" panose="020B0604020202020204" charset="0"/>
                        </a:rPr>
                        <a:t>$$</a:t>
                      </a:r>
                    </a:p>
                  </a:txBody>
                  <a:tcPr/>
                </a:tc>
                <a:tc>
                  <a:txBody>
                    <a:bodyPr/>
                    <a:lstStyle/>
                    <a:p>
                      <a:r>
                        <a:rPr lang="en-US" sz="1100">
                          <a:latin typeface="Open Sans" panose="020B0604020202020204" charset="0"/>
                          <a:ea typeface="Open Sans" panose="020B0604020202020204" charset="0"/>
                          <a:cs typeface="Open Sans" panose="020B0604020202020204" charset="0"/>
                        </a:rPr>
                        <a:t>$$$</a:t>
                      </a:r>
                    </a:p>
                  </a:txBody>
                  <a:tcPr/>
                </a:tc>
                <a:tc>
                  <a:txBody>
                    <a:bodyPr/>
                    <a:lstStyle/>
                    <a:p>
                      <a:r>
                        <a:rPr lang="en-US" sz="1100">
                          <a:latin typeface="Open Sans" panose="020B0604020202020204" charset="0"/>
                          <a:ea typeface="Open Sans" panose="020B0604020202020204" charset="0"/>
                          <a:cs typeface="Open Sans" panose="020B0604020202020204" charset="0"/>
                        </a:rPr>
                        <a:t>Free</a:t>
                      </a:r>
                    </a:p>
                  </a:txBody>
                  <a:tcPr/>
                </a:tc>
                <a:extLst>
                  <a:ext uri="{0D108BD9-81ED-4DB2-BD59-A6C34878D82A}">
                    <a16:rowId xmlns:a16="http://schemas.microsoft.com/office/drawing/2014/main" val="773399944"/>
                  </a:ext>
                </a:extLst>
              </a:tr>
            </a:tbl>
          </a:graphicData>
        </a:graphic>
      </p:graphicFrame>
    </p:spTree>
    <p:extLst>
      <p:ext uri="{BB962C8B-B14F-4D97-AF65-F5344CB8AC3E}">
        <p14:creationId xmlns:p14="http://schemas.microsoft.com/office/powerpoint/2010/main" val="119074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A3A7-DCF0-4B18-94AB-182902C624BE}"/>
              </a:ext>
            </a:extLst>
          </p:cNvPr>
          <p:cNvSpPr>
            <a:spLocks noGrp="1"/>
          </p:cNvSpPr>
          <p:nvPr>
            <p:ph type="title"/>
          </p:nvPr>
        </p:nvSpPr>
        <p:spPr/>
        <p:txBody>
          <a:bodyPr/>
          <a:lstStyle/>
          <a:p>
            <a:r>
              <a:rPr lang="en-US" dirty="0"/>
              <a:t>RLC Circuit – Find L and C</a:t>
            </a:r>
          </a:p>
        </p:txBody>
      </p:sp>
      <p:sp>
        <p:nvSpPr>
          <p:cNvPr id="3" name="Slide Number Placeholder 2">
            <a:extLst>
              <a:ext uri="{FF2B5EF4-FFF2-40B4-BE49-F238E27FC236}">
                <a16:creationId xmlns:a16="http://schemas.microsoft.com/office/drawing/2014/main" id="{19AA4A55-2E90-4136-BDC8-268718F37D06}"/>
              </a:ext>
            </a:extLst>
          </p:cNvPr>
          <p:cNvSpPr>
            <a:spLocks noGrp="1"/>
          </p:cNvSpPr>
          <p:nvPr>
            <p:ph type="sldNum" sz="quarter" idx="10"/>
          </p:nvPr>
        </p:nvSpPr>
        <p:spPr/>
        <p:txBody>
          <a:bodyPr/>
          <a:lstStyle/>
          <a:p>
            <a:fld id="{4FAB73BC-B049-4115-A692-8D63A059BFB8}" type="slidenum">
              <a:rPr lang="en-US" smtClean="0"/>
              <a:pPr/>
              <a:t>120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F2BBA68-AABF-4B9B-BC1C-D6099F21D49B}"/>
                  </a:ext>
                </a:extLst>
              </p:cNvPr>
              <p:cNvSpPr>
                <a:spLocks noGrp="1"/>
              </p:cNvSpPr>
              <p:nvPr>
                <p:ph sz="quarter" idx="11"/>
              </p:nvPr>
            </p:nvSpPr>
            <p:spPr>
              <a:xfrm>
                <a:off x="647700" y="1306508"/>
                <a:ext cx="11049000" cy="4610100"/>
              </a:xfrm>
            </p:spPr>
            <p:txBody>
              <a:bodyPr>
                <a:normAutofit/>
              </a:bodyPr>
              <a:lstStyle/>
              <a:p>
                <a:r>
                  <a:rPr lang="en-US"/>
                  <a:t>Next add an </a:t>
                </a:r>
                <a:r>
                  <a:rPr lang="en-US" b="1"/>
                  <a:t>Uncertainty Propagation</a:t>
                </a:r>
                <a:r>
                  <a:rPr lang="en-US"/>
                  <a:t>. Enter formulas for L and C (note the formula for C references L):</a:t>
                </a:r>
              </a:p>
              <a:p>
                <a:endParaRPr lang="en-US"/>
              </a:p>
              <a:p>
                <a:endParaRPr lang="en-US"/>
              </a:p>
              <a:p>
                <a:endParaRPr lang="en-US"/>
              </a:p>
              <a:p>
                <a:endParaRPr lang="en-US"/>
              </a:p>
              <a:p>
                <a:endParaRPr lang="en-US"/>
              </a:p>
              <a:p>
                <a:r>
                  <a:rPr lang="en-US"/>
                  <a:t>Or, to be lazy, directly enter the given formulas for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 </m:t>
                    </m:r>
                  </m:oMath>
                </a14:m>
                <a:r>
                  <a:rPr lang="en-US"/>
                  <a:t>and </a:t>
                </a:r>
                <a14:m>
                  <m:oMath xmlns:m="http://schemas.openxmlformats.org/officeDocument/2006/math">
                    <m:r>
                      <a:rPr lang="en-US" i="1">
                        <a:latin typeface="Cambria Math" panose="02040503050406030204" pitchFamily="18" charset="0"/>
                      </a:rPr>
                      <m:t>𝜔</m:t>
                    </m:r>
                  </m:oMath>
                </a14:m>
                <a:r>
                  <a:rPr lang="en-US"/>
                  <a:t>, and “solve for” L and C:</a:t>
                </a:r>
              </a:p>
            </p:txBody>
          </p:sp>
        </mc:Choice>
        <mc:Fallback xmlns="">
          <p:sp>
            <p:nvSpPr>
              <p:cNvPr id="4" name="Content Placeholder 3">
                <a:extLst>
                  <a:ext uri="{FF2B5EF4-FFF2-40B4-BE49-F238E27FC236}">
                    <a16:creationId xmlns:a16="http://schemas.microsoft.com/office/drawing/2014/main" id="{4F2BBA68-AABF-4B9B-BC1C-D6099F21D49B}"/>
                  </a:ext>
                </a:extLst>
              </p:cNvPr>
              <p:cNvSpPr>
                <a:spLocks noGrp="1" noRot="1" noChangeAspect="1" noMove="1" noResize="1" noEditPoints="1" noAdjustHandles="1" noChangeArrowheads="1" noChangeShapeType="1" noTextEdit="1"/>
              </p:cNvSpPr>
              <p:nvPr>
                <p:ph sz="quarter" idx="11"/>
              </p:nvPr>
            </p:nvSpPr>
            <p:spPr>
              <a:xfrm>
                <a:off x="647700" y="1306508"/>
                <a:ext cx="11049000" cy="4610100"/>
              </a:xfrm>
              <a:blipFill>
                <a:blip r:embed="rId2"/>
                <a:stretch>
                  <a:fillRect l="-1379" t="-118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DD4832B-EFDC-4D92-8793-3B6740FEA2D7}"/>
              </a:ext>
            </a:extLst>
          </p:cNvPr>
          <p:cNvPicPr>
            <a:picLocks noChangeAspect="1"/>
          </p:cNvPicPr>
          <p:nvPr/>
        </p:nvPicPr>
        <p:blipFill>
          <a:blip r:embed="rId3"/>
          <a:stretch>
            <a:fillRect/>
          </a:stretch>
        </p:blipFill>
        <p:spPr>
          <a:xfrm>
            <a:off x="1955704" y="2182609"/>
            <a:ext cx="2457793" cy="1428949"/>
          </a:xfrm>
          <a:prstGeom prst="rect">
            <a:avLst/>
          </a:prstGeom>
        </p:spPr>
      </p:pic>
      <p:pic>
        <p:nvPicPr>
          <p:cNvPr id="6" name="Picture 5">
            <a:extLst>
              <a:ext uri="{FF2B5EF4-FFF2-40B4-BE49-F238E27FC236}">
                <a16:creationId xmlns:a16="http://schemas.microsoft.com/office/drawing/2014/main" id="{E5BE8589-3C21-47E3-BE1E-67613E32D6C2}"/>
              </a:ext>
            </a:extLst>
          </p:cNvPr>
          <p:cNvPicPr>
            <a:picLocks noChangeAspect="1"/>
          </p:cNvPicPr>
          <p:nvPr/>
        </p:nvPicPr>
        <p:blipFill>
          <a:blip r:embed="rId4"/>
          <a:stretch>
            <a:fillRect/>
          </a:stretch>
        </p:blipFill>
        <p:spPr>
          <a:xfrm>
            <a:off x="1955704" y="4605084"/>
            <a:ext cx="3829584" cy="1829055"/>
          </a:xfrm>
          <a:prstGeom prst="rect">
            <a:avLst/>
          </a:prstGeom>
        </p:spPr>
      </p:pic>
      <p:pic>
        <p:nvPicPr>
          <p:cNvPr id="7" name="Picture 6">
            <a:extLst>
              <a:ext uri="{FF2B5EF4-FFF2-40B4-BE49-F238E27FC236}">
                <a16:creationId xmlns:a16="http://schemas.microsoft.com/office/drawing/2014/main" id="{DDF244C1-7570-4E1C-958B-48A586DC5CA9}"/>
              </a:ext>
            </a:extLst>
          </p:cNvPr>
          <p:cNvPicPr>
            <a:picLocks noChangeAspect="1"/>
          </p:cNvPicPr>
          <p:nvPr/>
        </p:nvPicPr>
        <p:blipFill>
          <a:blip r:embed="rId5"/>
          <a:stretch>
            <a:fillRect/>
          </a:stretch>
        </p:blipFill>
        <p:spPr>
          <a:xfrm>
            <a:off x="7357887" y="4937235"/>
            <a:ext cx="2505425" cy="1019317"/>
          </a:xfrm>
          <a:prstGeom prst="rect">
            <a:avLst/>
          </a:prstGeom>
        </p:spPr>
      </p:pic>
      <p:cxnSp>
        <p:nvCxnSpPr>
          <p:cNvPr id="8" name="Straight Arrow Connector 7">
            <a:extLst>
              <a:ext uri="{FF2B5EF4-FFF2-40B4-BE49-F238E27FC236}">
                <a16:creationId xmlns:a16="http://schemas.microsoft.com/office/drawing/2014/main" id="{59CB406F-138C-4368-8691-6023E336B006}"/>
              </a:ext>
            </a:extLst>
          </p:cNvPr>
          <p:cNvCxnSpPr>
            <a:cxnSpLocks/>
          </p:cNvCxnSpPr>
          <p:nvPr/>
        </p:nvCxnSpPr>
        <p:spPr>
          <a:xfrm>
            <a:off x="6096000" y="5519612"/>
            <a:ext cx="81105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526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7A57-F3CB-4ED4-9142-91E8926932FB}"/>
              </a:ext>
            </a:extLst>
          </p:cNvPr>
          <p:cNvSpPr>
            <a:spLocks noGrp="1"/>
          </p:cNvSpPr>
          <p:nvPr>
            <p:ph type="title"/>
          </p:nvPr>
        </p:nvSpPr>
        <p:spPr/>
        <p:txBody>
          <a:bodyPr/>
          <a:lstStyle/>
          <a:p>
            <a:r>
              <a:rPr lang="en-US"/>
              <a:t>RLC Circuit – Find L and C</a:t>
            </a:r>
          </a:p>
        </p:txBody>
      </p:sp>
      <p:sp>
        <p:nvSpPr>
          <p:cNvPr id="3" name="Slide Number Placeholder 2">
            <a:extLst>
              <a:ext uri="{FF2B5EF4-FFF2-40B4-BE49-F238E27FC236}">
                <a16:creationId xmlns:a16="http://schemas.microsoft.com/office/drawing/2014/main" id="{AE25E897-E2A1-4527-A383-409500981471}"/>
              </a:ext>
            </a:extLst>
          </p:cNvPr>
          <p:cNvSpPr>
            <a:spLocks noGrp="1"/>
          </p:cNvSpPr>
          <p:nvPr>
            <p:ph type="sldNum" sz="quarter" idx="10"/>
          </p:nvPr>
        </p:nvSpPr>
        <p:spPr/>
        <p:txBody>
          <a:bodyPr/>
          <a:lstStyle/>
          <a:p>
            <a:fld id="{4FAB73BC-B049-4115-A692-8D63A059BFB8}" type="slidenum">
              <a:rPr lang="en-US" smtClean="0"/>
              <a:pPr/>
              <a:t>121</a:t>
            </a:fld>
            <a:endParaRPr lang="en-US"/>
          </a:p>
        </p:txBody>
      </p:sp>
      <p:sp>
        <p:nvSpPr>
          <p:cNvPr id="4" name="Content Placeholder 3">
            <a:extLst>
              <a:ext uri="{FF2B5EF4-FFF2-40B4-BE49-F238E27FC236}">
                <a16:creationId xmlns:a16="http://schemas.microsoft.com/office/drawing/2014/main" id="{046298B5-9E42-4F83-A098-BF6A40E203A5}"/>
              </a:ext>
            </a:extLst>
          </p:cNvPr>
          <p:cNvSpPr>
            <a:spLocks noGrp="1"/>
          </p:cNvSpPr>
          <p:nvPr>
            <p:ph sz="quarter" idx="11"/>
          </p:nvPr>
        </p:nvSpPr>
        <p:spPr>
          <a:xfrm>
            <a:off x="754881" y="1123950"/>
            <a:ext cx="11049000" cy="4610100"/>
          </a:xfrm>
        </p:spPr>
        <p:txBody>
          <a:bodyPr/>
          <a:lstStyle/>
          <a:p>
            <a:r>
              <a:rPr lang="en-US" dirty="0"/>
              <a:t>Enter the resistor value 1 </a:t>
            </a:r>
            <a:r>
              <a:rPr lang="el-GR" dirty="0"/>
              <a:t>Ω</a:t>
            </a:r>
            <a:r>
              <a:rPr lang="en-US" dirty="0"/>
              <a:t> ± 1%.</a:t>
            </a:r>
          </a:p>
          <a:p>
            <a:r>
              <a:rPr lang="en-US" dirty="0"/>
              <a:t>Select </a:t>
            </a:r>
            <a:r>
              <a:rPr lang="en-US" b="1" dirty="0"/>
              <a:t>Type A Measurement Data </a:t>
            </a:r>
            <a:r>
              <a:rPr lang="en-US" dirty="0"/>
              <a:t>from the </a:t>
            </a:r>
            <a:r>
              <a:rPr lang="en-US" b="1" dirty="0"/>
              <a:t>Uncertainty</a:t>
            </a:r>
            <a:r>
              <a:rPr lang="en-US" dirty="0"/>
              <a:t> menu</a:t>
            </a:r>
            <a:endParaRPr lang="en-US" b="1" dirty="0"/>
          </a:p>
          <a:p>
            <a:r>
              <a:rPr lang="en-US" dirty="0"/>
              <a:t>Select alpha from the variable dropdown and click </a:t>
            </a:r>
            <a:r>
              <a:rPr lang="en-US" b="1" dirty="0"/>
              <a:t>Import From. </a:t>
            </a:r>
            <a:r>
              <a:rPr lang="en-US" dirty="0"/>
              <a:t>Select alpha from the list of distributions and click OK.</a:t>
            </a:r>
          </a:p>
          <a:p>
            <a:r>
              <a:rPr lang="en-US" dirty="0"/>
              <a:t>Repeat with omega.</a:t>
            </a:r>
          </a:p>
          <a:p>
            <a:r>
              <a:rPr lang="en-US" dirty="0"/>
              <a:t> </a:t>
            </a:r>
          </a:p>
        </p:txBody>
      </p:sp>
      <p:cxnSp>
        <p:nvCxnSpPr>
          <p:cNvPr id="8" name="Straight Arrow Connector 7">
            <a:extLst>
              <a:ext uri="{FF2B5EF4-FFF2-40B4-BE49-F238E27FC236}">
                <a16:creationId xmlns:a16="http://schemas.microsoft.com/office/drawing/2014/main" id="{C8884F7D-EF51-4922-9B31-5A371AA9E08D}"/>
              </a:ext>
            </a:extLst>
          </p:cNvPr>
          <p:cNvCxnSpPr>
            <a:cxnSpLocks/>
          </p:cNvCxnSpPr>
          <p:nvPr/>
        </p:nvCxnSpPr>
        <p:spPr>
          <a:xfrm>
            <a:off x="2455968" y="4435395"/>
            <a:ext cx="26183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98DD264-3BC5-4737-95C9-CA141F9EC8CF}"/>
              </a:ext>
            </a:extLst>
          </p:cNvPr>
          <p:cNvCxnSpPr>
            <a:cxnSpLocks/>
          </p:cNvCxnSpPr>
          <p:nvPr/>
        </p:nvCxnSpPr>
        <p:spPr>
          <a:xfrm>
            <a:off x="6913668" y="4400390"/>
            <a:ext cx="26183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F18E79-3FFB-E796-737F-ACFDCDB73055}"/>
              </a:ext>
            </a:extLst>
          </p:cNvPr>
          <p:cNvPicPr>
            <a:picLocks noChangeAspect="1"/>
          </p:cNvPicPr>
          <p:nvPr/>
        </p:nvPicPr>
        <p:blipFill>
          <a:blip r:embed="rId2"/>
          <a:stretch>
            <a:fillRect/>
          </a:stretch>
        </p:blipFill>
        <p:spPr>
          <a:xfrm>
            <a:off x="204804" y="3887207"/>
            <a:ext cx="1951963" cy="1764372"/>
          </a:xfrm>
          <a:prstGeom prst="rect">
            <a:avLst/>
          </a:prstGeom>
        </p:spPr>
      </p:pic>
      <p:pic>
        <p:nvPicPr>
          <p:cNvPr id="13" name="Picture 12">
            <a:extLst>
              <a:ext uri="{FF2B5EF4-FFF2-40B4-BE49-F238E27FC236}">
                <a16:creationId xmlns:a16="http://schemas.microsoft.com/office/drawing/2014/main" id="{2CD49080-940D-E815-6CEE-A5C8824AF336}"/>
              </a:ext>
            </a:extLst>
          </p:cNvPr>
          <p:cNvPicPr>
            <a:picLocks noChangeAspect="1"/>
          </p:cNvPicPr>
          <p:nvPr/>
        </p:nvPicPr>
        <p:blipFill>
          <a:blip r:embed="rId3"/>
          <a:stretch>
            <a:fillRect/>
          </a:stretch>
        </p:blipFill>
        <p:spPr>
          <a:xfrm>
            <a:off x="7613753" y="3167743"/>
            <a:ext cx="4135699" cy="3429000"/>
          </a:xfrm>
          <a:prstGeom prst="rect">
            <a:avLst/>
          </a:prstGeom>
        </p:spPr>
      </p:pic>
      <p:pic>
        <p:nvPicPr>
          <p:cNvPr id="15" name="Picture 14">
            <a:extLst>
              <a:ext uri="{FF2B5EF4-FFF2-40B4-BE49-F238E27FC236}">
                <a16:creationId xmlns:a16="http://schemas.microsoft.com/office/drawing/2014/main" id="{D59D41C7-C000-B6A2-E0BE-DAE00B39845C}"/>
              </a:ext>
            </a:extLst>
          </p:cNvPr>
          <p:cNvPicPr>
            <a:picLocks noChangeAspect="1"/>
          </p:cNvPicPr>
          <p:nvPr/>
        </p:nvPicPr>
        <p:blipFill>
          <a:blip r:embed="rId4"/>
          <a:stretch>
            <a:fillRect/>
          </a:stretch>
        </p:blipFill>
        <p:spPr>
          <a:xfrm>
            <a:off x="2836774" y="3218392"/>
            <a:ext cx="3828231" cy="3174072"/>
          </a:xfrm>
          <a:prstGeom prst="rect">
            <a:avLst/>
          </a:prstGeom>
        </p:spPr>
      </p:pic>
      <p:cxnSp>
        <p:nvCxnSpPr>
          <p:cNvPr id="16" name="Straight Arrow Connector 15">
            <a:extLst>
              <a:ext uri="{FF2B5EF4-FFF2-40B4-BE49-F238E27FC236}">
                <a16:creationId xmlns:a16="http://schemas.microsoft.com/office/drawing/2014/main" id="{ED99B5F7-5CBD-FFC5-F175-9E5980CBEFF6}"/>
              </a:ext>
            </a:extLst>
          </p:cNvPr>
          <p:cNvCxnSpPr>
            <a:cxnSpLocks/>
          </p:cNvCxnSpPr>
          <p:nvPr/>
        </p:nvCxnSpPr>
        <p:spPr>
          <a:xfrm>
            <a:off x="2016492" y="3362698"/>
            <a:ext cx="82028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Donut 6">
            <a:extLst>
              <a:ext uri="{FF2B5EF4-FFF2-40B4-BE49-F238E27FC236}">
                <a16:creationId xmlns:a16="http://schemas.microsoft.com/office/drawing/2014/main" id="{7FAB0722-FA1E-BAC8-1548-6437241EB33A}"/>
              </a:ext>
            </a:extLst>
          </p:cNvPr>
          <p:cNvSpPr/>
          <p:nvPr/>
        </p:nvSpPr>
        <p:spPr>
          <a:xfrm>
            <a:off x="2982686" y="6144047"/>
            <a:ext cx="701941" cy="391426"/>
          </a:xfrm>
          <a:prstGeom prst="donut">
            <a:avLst>
              <a:gd name="adj" fmla="val 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89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AC74-ABE6-B1D1-FB1E-D5AB19EBAAFE}"/>
              </a:ext>
            </a:extLst>
          </p:cNvPr>
          <p:cNvSpPr>
            <a:spLocks noGrp="1"/>
          </p:cNvSpPr>
          <p:nvPr>
            <p:ph type="title"/>
          </p:nvPr>
        </p:nvSpPr>
        <p:spPr/>
        <p:txBody>
          <a:bodyPr/>
          <a:lstStyle/>
          <a:p>
            <a:r>
              <a:rPr lang="en-US" dirty="0"/>
              <a:t>RLC Circuit – Find L and C</a:t>
            </a:r>
          </a:p>
        </p:txBody>
      </p:sp>
      <p:sp>
        <p:nvSpPr>
          <p:cNvPr id="3" name="Slide Number Placeholder 2">
            <a:extLst>
              <a:ext uri="{FF2B5EF4-FFF2-40B4-BE49-F238E27FC236}">
                <a16:creationId xmlns:a16="http://schemas.microsoft.com/office/drawing/2014/main" id="{9273508B-3B31-8136-426E-06C06CCE28D2}"/>
              </a:ext>
            </a:extLst>
          </p:cNvPr>
          <p:cNvSpPr>
            <a:spLocks noGrp="1"/>
          </p:cNvSpPr>
          <p:nvPr>
            <p:ph type="sldNum" sz="quarter" idx="10"/>
          </p:nvPr>
        </p:nvSpPr>
        <p:spPr/>
        <p:txBody>
          <a:bodyPr/>
          <a:lstStyle/>
          <a:p>
            <a:fld id="{4FAB73BC-B049-4115-A692-8D63A059BFB8}" type="slidenum">
              <a:rPr lang="en-US" smtClean="0"/>
              <a:pPr/>
              <a:t>122</a:t>
            </a:fld>
            <a:endParaRPr lang="en-US"/>
          </a:p>
        </p:txBody>
      </p:sp>
      <p:sp>
        <p:nvSpPr>
          <p:cNvPr id="4" name="Content Placeholder 3">
            <a:extLst>
              <a:ext uri="{FF2B5EF4-FFF2-40B4-BE49-F238E27FC236}">
                <a16:creationId xmlns:a16="http://schemas.microsoft.com/office/drawing/2014/main" id="{76A74A81-0E06-AFAF-6181-C35D1FE1EB8F}"/>
              </a:ext>
            </a:extLst>
          </p:cNvPr>
          <p:cNvSpPr>
            <a:spLocks noGrp="1"/>
          </p:cNvSpPr>
          <p:nvPr>
            <p:ph sz="quarter" idx="11"/>
          </p:nvPr>
        </p:nvSpPr>
        <p:spPr/>
        <p:txBody>
          <a:bodyPr/>
          <a:lstStyle/>
          <a:p>
            <a:r>
              <a:rPr lang="en-US" dirty="0"/>
              <a:t>Remove the two default uncertainty components under alpha and omega.</a:t>
            </a:r>
          </a:p>
          <a:p>
            <a:r>
              <a:rPr lang="en-US" dirty="0"/>
              <a:t>Enter units for alpha and omega (ohm/H)</a:t>
            </a:r>
          </a:p>
          <a:p>
            <a:r>
              <a:rPr lang="en-US" dirty="0"/>
              <a:t>Ready to calculate.</a:t>
            </a:r>
          </a:p>
        </p:txBody>
      </p:sp>
      <p:pic>
        <p:nvPicPr>
          <p:cNvPr id="8" name="Picture 7">
            <a:extLst>
              <a:ext uri="{FF2B5EF4-FFF2-40B4-BE49-F238E27FC236}">
                <a16:creationId xmlns:a16="http://schemas.microsoft.com/office/drawing/2014/main" id="{6BFF69A4-B37F-481D-FC62-EB1E5A380F1E}"/>
              </a:ext>
            </a:extLst>
          </p:cNvPr>
          <p:cNvPicPr>
            <a:picLocks noChangeAspect="1"/>
          </p:cNvPicPr>
          <p:nvPr/>
        </p:nvPicPr>
        <p:blipFill>
          <a:blip r:embed="rId2"/>
          <a:stretch>
            <a:fillRect/>
          </a:stretch>
        </p:blipFill>
        <p:spPr>
          <a:xfrm>
            <a:off x="2962811" y="2524862"/>
            <a:ext cx="5974155" cy="4177862"/>
          </a:xfrm>
          <a:prstGeom prst="rect">
            <a:avLst/>
          </a:prstGeom>
        </p:spPr>
      </p:pic>
    </p:spTree>
    <p:extLst>
      <p:ext uri="{BB962C8B-B14F-4D97-AF65-F5344CB8AC3E}">
        <p14:creationId xmlns:p14="http://schemas.microsoft.com/office/powerpoint/2010/main" val="2322873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A15B-1DCA-4862-BF62-6C567235DFFF}"/>
              </a:ext>
            </a:extLst>
          </p:cNvPr>
          <p:cNvSpPr>
            <a:spLocks noGrp="1"/>
          </p:cNvSpPr>
          <p:nvPr>
            <p:ph type="title"/>
          </p:nvPr>
        </p:nvSpPr>
        <p:spPr/>
        <p:txBody>
          <a:bodyPr/>
          <a:lstStyle/>
          <a:p>
            <a:r>
              <a:rPr lang="en-US"/>
              <a:t>RLC Circuit – Results</a:t>
            </a:r>
          </a:p>
        </p:txBody>
      </p:sp>
      <p:sp>
        <p:nvSpPr>
          <p:cNvPr id="3" name="Slide Number Placeholder 2">
            <a:extLst>
              <a:ext uri="{FF2B5EF4-FFF2-40B4-BE49-F238E27FC236}">
                <a16:creationId xmlns:a16="http://schemas.microsoft.com/office/drawing/2014/main" id="{D595CC7D-4915-4219-BFFC-E91FF5AB609B}"/>
              </a:ext>
            </a:extLst>
          </p:cNvPr>
          <p:cNvSpPr>
            <a:spLocks noGrp="1"/>
          </p:cNvSpPr>
          <p:nvPr>
            <p:ph type="sldNum" sz="quarter" idx="4"/>
          </p:nvPr>
        </p:nvSpPr>
        <p:spPr/>
        <p:txBody>
          <a:bodyPr/>
          <a:lstStyle/>
          <a:p>
            <a:fld id="{4FAB73BC-B049-4115-A692-8D63A059BFB8}" type="slidenum">
              <a:rPr lang="en-US" smtClean="0"/>
              <a:pPr/>
              <a:t>123</a:t>
            </a:fld>
            <a:endParaRPr lang="en-US"/>
          </a:p>
        </p:txBody>
      </p:sp>
      <p:pic>
        <p:nvPicPr>
          <p:cNvPr id="5" name="Picture 4">
            <a:extLst>
              <a:ext uri="{FF2B5EF4-FFF2-40B4-BE49-F238E27FC236}">
                <a16:creationId xmlns:a16="http://schemas.microsoft.com/office/drawing/2014/main" id="{E3ACB6B3-424D-4AED-A0A8-423DE337B9A3}"/>
              </a:ext>
            </a:extLst>
          </p:cNvPr>
          <p:cNvPicPr>
            <a:picLocks noChangeAspect="1"/>
          </p:cNvPicPr>
          <p:nvPr/>
        </p:nvPicPr>
        <p:blipFill>
          <a:blip r:embed="rId2"/>
          <a:stretch>
            <a:fillRect/>
          </a:stretch>
        </p:blipFill>
        <p:spPr>
          <a:xfrm>
            <a:off x="2687897" y="1036036"/>
            <a:ext cx="7921105" cy="5692432"/>
          </a:xfrm>
          <a:prstGeom prst="rect">
            <a:avLst/>
          </a:prstGeom>
        </p:spPr>
      </p:pic>
    </p:spTree>
    <p:extLst>
      <p:ext uri="{BB962C8B-B14F-4D97-AF65-F5344CB8AC3E}">
        <p14:creationId xmlns:p14="http://schemas.microsoft.com/office/powerpoint/2010/main" val="236194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7BA214-3467-4F8A-AD4D-165186910A4B}"/>
              </a:ext>
            </a:extLst>
          </p:cNvPr>
          <p:cNvSpPr>
            <a:spLocks noGrp="1"/>
          </p:cNvSpPr>
          <p:nvPr>
            <p:ph type="ctrTitle"/>
          </p:nvPr>
        </p:nvSpPr>
        <p:spPr/>
        <p:txBody>
          <a:bodyPr/>
          <a:lstStyle/>
          <a:p>
            <a:r>
              <a:rPr lang="en-US"/>
              <a:t>Decision Risk and Guardbanding</a:t>
            </a:r>
          </a:p>
        </p:txBody>
      </p:sp>
      <p:sp>
        <p:nvSpPr>
          <p:cNvPr id="3" name="Slide Number Placeholder 2">
            <a:extLst>
              <a:ext uri="{FF2B5EF4-FFF2-40B4-BE49-F238E27FC236}">
                <a16:creationId xmlns:a16="http://schemas.microsoft.com/office/drawing/2014/main" id="{25B36528-9FE1-4CCF-840C-C6ACAFA00C3F}"/>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124</a:t>
            </a:fld>
            <a:endParaRPr lang="en-US"/>
          </a:p>
        </p:txBody>
      </p:sp>
    </p:spTree>
    <p:extLst>
      <p:ext uri="{BB962C8B-B14F-4D97-AF65-F5344CB8AC3E}">
        <p14:creationId xmlns:p14="http://schemas.microsoft.com/office/powerpoint/2010/main" val="279561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C7BEE-C0D4-4FF6-8C0D-29C98CF29F06}"/>
              </a:ext>
            </a:extLst>
          </p:cNvPr>
          <p:cNvSpPr>
            <a:spLocks noGrp="1"/>
          </p:cNvSpPr>
          <p:nvPr>
            <p:ph type="title"/>
          </p:nvPr>
        </p:nvSpPr>
        <p:spPr/>
        <p:txBody>
          <a:bodyPr/>
          <a:lstStyle/>
          <a:p>
            <a:r>
              <a:rPr lang="en-US"/>
              <a:t>Probability of False Accept and Reject – Specific Risk</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C63E10-2671-4B75-A5A0-B05C356E774F}"/>
                  </a:ext>
                </a:extLst>
              </p:cNvPr>
              <p:cNvSpPr>
                <a:spLocks noGrp="1"/>
              </p:cNvSpPr>
              <p:nvPr>
                <p:ph sz="quarter" idx="11"/>
              </p:nvPr>
            </p:nvSpPr>
            <p:spPr/>
            <p:txBody>
              <a:bodyPr/>
              <a:lstStyle/>
              <a:p>
                <a:r>
                  <a:rPr lang="en-US" b="1"/>
                  <a:t>Specific Risk </a:t>
                </a:r>
                <a:r>
                  <a:rPr lang="en-US"/>
                  <a:t>– probability that a </a:t>
                </a:r>
                <a:r>
                  <a:rPr lang="en-US" b="1"/>
                  <a:t>given</a:t>
                </a:r>
                <a:r>
                  <a:rPr lang="en-US"/>
                  <a:t> measurement decision is incorrect</a:t>
                </a:r>
              </a:p>
              <a:p>
                <a:r>
                  <a:rPr lang="en-US" sz="1800"/>
                  <a:t>When the decision is pass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𝐿</m:t>
                        </m:r>
                      </m:sub>
                    </m:sSub>
                    <m:r>
                      <a:rPr lang="en-US" sz="1800" i="1" dirty="0">
                        <a:latin typeface="Cambria Math" panose="02040503050406030204" pitchFamily="18" charset="0"/>
                      </a:rPr>
                      <m:t> ≤ </m:t>
                    </m:r>
                    <m:r>
                      <a:rPr lang="en-US" sz="1800" i="1" dirty="0">
                        <a:latin typeface="Cambria Math" panose="02040503050406030204" pitchFamily="18" charset="0"/>
                      </a:rPr>
                      <m:t>𝑦</m:t>
                    </m:r>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𝑈</m:t>
                        </m:r>
                      </m:sub>
                    </m:sSub>
                  </m:oMath>
                </a14:m>
                <a:r>
                  <a:rPr lang="en-US" sz="1800"/>
                  <a:t>):</a:t>
                </a:r>
              </a:p>
              <a:p>
                <a:pPr lvl="1">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𝐹𝐴</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 </m:t>
                    </m:r>
                    <m:nary>
                      <m:naryPr>
                        <m:limLoc m:val="subSup"/>
                        <m:ctrlPr>
                          <a:rPr lang="en-US" i="1">
                            <a:latin typeface="Cambria Math" panose="02040503050406030204" pitchFamily="18" charset="0"/>
                          </a:rPr>
                        </m:ctrlPr>
                      </m:naryPr>
                      <m:sub>
                        <m:r>
                          <a:rPr lang="en-US" i="1">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oMath>
                </a14:m>
                <a:endParaRPr lang="en-US"/>
              </a:p>
              <a:p>
                <a:pPr marL="201159" lvl="1" indent="0">
                  <a:buNone/>
                </a:pPr>
                <a:endParaRPr lang="en-US"/>
              </a:p>
              <a:p>
                <a:r>
                  <a:rPr lang="en-US" sz="1800"/>
                  <a:t>When the decision is fail (</a:t>
                </a:r>
                <a14:m>
                  <m:oMath xmlns:m="http://schemas.openxmlformats.org/officeDocument/2006/math">
                    <m:r>
                      <a:rPr lang="en-US" sz="1800" i="1" dirty="0">
                        <a:latin typeface="Cambria Math" panose="02040503050406030204" pitchFamily="18" charset="0"/>
                      </a:rPr>
                      <m:t>𝑦</m:t>
                    </m:r>
                    <m:r>
                      <a:rPr lang="en-US" sz="1800" i="1" dirty="0">
                        <a:latin typeface="Cambria Math" panose="02040503050406030204" pitchFamily="18" charset="0"/>
                      </a:rPr>
                      <m:t>&lt;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𝐿</m:t>
                        </m:r>
                      </m:sub>
                    </m:sSub>
                    <m:r>
                      <a:rPr lang="en-US" sz="1800" i="1" dirty="0">
                        <a:latin typeface="Cambria Math" panose="02040503050406030204" pitchFamily="18" charset="0"/>
                      </a:rPr>
                      <m:t> </m:t>
                    </m:r>
                    <m:r>
                      <a:rPr lang="en-US" sz="1800" i="1" dirty="0">
                        <a:latin typeface="Cambria Math" panose="02040503050406030204" pitchFamily="18" charset="0"/>
                      </a:rPr>
                      <m:t>𝑜𝑟</m:t>
                    </m:r>
                    <m:r>
                      <a:rPr lang="en-US" sz="1800" i="1" dirty="0">
                        <a:latin typeface="Cambria Math" panose="02040503050406030204" pitchFamily="18" charset="0"/>
                      </a:rPr>
                      <m:t> </m:t>
                    </m:r>
                    <m:r>
                      <a:rPr lang="en-US" sz="1800" i="1" dirty="0">
                        <a:latin typeface="Cambria Math" panose="02040503050406030204" pitchFamily="18" charset="0"/>
                      </a:rPr>
                      <m:t>𝑦</m:t>
                    </m:r>
                    <m:r>
                      <a:rPr lang="en-US" sz="1800" i="1" dirty="0">
                        <a:latin typeface="Cambria Math" panose="02040503050406030204" pitchFamily="18" charset="0"/>
                      </a:rPr>
                      <m:t>&gt;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𝑈</m:t>
                        </m:r>
                      </m:sub>
                    </m:sSub>
                  </m:oMath>
                </a14:m>
                <a:r>
                  <a:rPr lang="en-US" sz="1800"/>
                  <a:t>):</a:t>
                </a:r>
              </a:p>
              <a:p>
                <a:pPr lvl="1">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𝐹𝑅</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𝑦</m:t>
                        </m:r>
                      </m:sub>
                    </m:sSub>
                    <m:r>
                      <a:rPr lang="en-US" i="1">
                        <a:latin typeface="Cambria Math" panose="02040503050406030204" pitchFamily="18" charset="0"/>
                      </a:rPr>
                      <m:t>= </m:t>
                    </m:r>
                    <m:nary>
                      <m:naryPr>
                        <m:limLoc m:val="subSup"/>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r>
                      <a:rPr lang="en-US" i="1">
                        <a:latin typeface="Cambria Math" panose="02040503050406030204" pitchFamily="18" charset="0"/>
                      </a:rPr>
                      <m:t>𝑑𝑡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m:t>
                        </m:r>
                      </m:sub>
                    </m:sSub>
                  </m:oMath>
                </a14:m>
                <a:endParaRPr lang="en-US"/>
              </a:p>
              <a:p>
                <a:endParaRPr lang="en-US"/>
              </a:p>
            </p:txBody>
          </p:sp>
        </mc:Choice>
        <mc:Fallback xmlns="">
          <p:sp>
            <p:nvSpPr>
              <p:cNvPr id="4" name="Content Placeholder 3">
                <a:extLst>
                  <a:ext uri="{FF2B5EF4-FFF2-40B4-BE49-F238E27FC236}">
                    <a16:creationId xmlns:a16="http://schemas.microsoft.com/office/drawing/2014/main" id="{EDC63E10-2671-4B75-A5A0-B05C356E774F}"/>
                  </a:ext>
                </a:extLst>
              </p:cNvPr>
              <p:cNvSpPr>
                <a:spLocks noGrp="1" noRot="1" noChangeAspect="1" noMove="1" noResize="1" noEditPoints="1" noAdjustHandles="1" noChangeArrowheads="1" noChangeShapeType="1" noTextEdit="1"/>
              </p:cNvSpPr>
              <p:nvPr>
                <p:ph sz="quarter" idx="11"/>
              </p:nvPr>
            </p:nvSpPr>
            <p:spPr>
              <a:blipFill>
                <a:blip r:embed="rId2"/>
                <a:stretch>
                  <a:fillRect l="-1379" t="-1189"/>
                </a:stretch>
              </a:blipFill>
            </p:spPr>
            <p:txBody>
              <a:bodyPr/>
              <a:lstStyle/>
              <a:p>
                <a:r>
                  <a:rPr lang="en-US">
                    <a:noFill/>
                  </a:rPr>
                  <a:t> </a:t>
                </a:r>
              </a:p>
            </p:txBody>
          </p:sp>
        </mc:Fallback>
      </mc:AlternateContent>
      <p:pic>
        <p:nvPicPr>
          <p:cNvPr id="12" name="Graphic 11">
            <a:extLst>
              <a:ext uri="{FF2B5EF4-FFF2-40B4-BE49-F238E27FC236}">
                <a16:creationId xmlns:a16="http://schemas.microsoft.com/office/drawing/2014/main" id="{00EFDBFA-F7AA-4CE7-807D-5186276E0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67" y="4076700"/>
            <a:ext cx="5486399" cy="2743200"/>
          </a:xfrm>
          <a:prstGeom prst="rect">
            <a:avLst/>
          </a:prstGeom>
        </p:spPr>
      </p:pic>
      <p:pic>
        <p:nvPicPr>
          <p:cNvPr id="13" name="Graphic 12">
            <a:extLst>
              <a:ext uri="{FF2B5EF4-FFF2-40B4-BE49-F238E27FC236}">
                <a16:creationId xmlns:a16="http://schemas.microsoft.com/office/drawing/2014/main" id="{C352A9B6-1599-425B-A9EF-C77ECE2F8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4004" y="4076700"/>
            <a:ext cx="5486399" cy="2743200"/>
          </a:xfrm>
          <a:prstGeom prst="rect">
            <a:avLst/>
          </a:prstGeom>
        </p:spPr>
      </p:pic>
      <p:sp>
        <p:nvSpPr>
          <p:cNvPr id="6" name="Slide Number Placeholder 2">
            <a:extLst>
              <a:ext uri="{FF2B5EF4-FFF2-40B4-BE49-F238E27FC236}">
                <a16:creationId xmlns:a16="http://schemas.microsoft.com/office/drawing/2014/main" id="{8F37043F-7337-4DD0-93F1-125D3130C481}"/>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125</a:t>
            </a:fld>
            <a:endParaRPr lang="en-US"/>
          </a:p>
        </p:txBody>
      </p:sp>
    </p:spTree>
    <p:extLst>
      <p:ext uri="{BB962C8B-B14F-4D97-AF65-F5344CB8AC3E}">
        <p14:creationId xmlns:p14="http://schemas.microsoft.com/office/powerpoint/2010/main" val="15466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C7BEE-C0D4-4FF6-8C0D-29C98CF29F06}"/>
              </a:ext>
            </a:extLst>
          </p:cNvPr>
          <p:cNvSpPr>
            <a:spLocks noGrp="1"/>
          </p:cNvSpPr>
          <p:nvPr>
            <p:ph type="title"/>
          </p:nvPr>
        </p:nvSpPr>
        <p:spPr/>
        <p:txBody>
          <a:bodyPr/>
          <a:lstStyle/>
          <a:p>
            <a:r>
              <a:rPr lang="en-US"/>
              <a:t>Probability of False Accept and Reject – Global Risk</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C63E10-2671-4B75-A5A0-B05C356E774F}"/>
                  </a:ext>
                </a:extLst>
              </p:cNvPr>
              <p:cNvSpPr>
                <a:spLocks noGrp="1"/>
              </p:cNvSpPr>
              <p:nvPr>
                <p:ph sz="quarter" idx="11"/>
              </p:nvPr>
            </p:nvSpPr>
            <p:spPr>
              <a:xfrm>
                <a:off x="647700" y="1123950"/>
                <a:ext cx="11049000" cy="4610100"/>
              </a:xfrm>
            </p:spPr>
            <p:txBody>
              <a:bodyPr/>
              <a:lstStyle/>
              <a:p>
                <a:r>
                  <a:rPr lang="en-US" b="1"/>
                  <a:t>Global Risk</a:t>
                </a:r>
                <a:r>
                  <a:rPr lang="en-US"/>
                  <a:t> – probability that </a:t>
                </a:r>
                <a:r>
                  <a:rPr lang="en-US" b="1"/>
                  <a:t>any</a:t>
                </a:r>
                <a:r>
                  <a:rPr lang="en-US"/>
                  <a:t> possible measurement decision is incorrect</a:t>
                </a:r>
              </a:p>
              <a:p>
                <a:pPr marL="342900" indent="-342900">
                  <a:buFont typeface="Arial" panose="020B0604020202020204" pitchFamily="34" charset="0"/>
                  <a:buChar char="•"/>
                </a:pPr>
                <a14:m>
                  <m:oMath xmlns:m="http://schemas.openxmlformats.org/officeDocument/2006/math">
                    <m:eqArr>
                      <m:eqArrPr>
                        <m:ctrlPr>
                          <a:rPr lang="en-US" i="1">
                            <a:latin typeface="Cambria Math" panose="02040503050406030204" pitchFamily="18" charset="0"/>
                          </a:rPr>
                        </m:ctrlPr>
                      </m:eqArrPr>
                      <m:e>
                        <m:r>
                          <a:rPr lang="en-US">
                            <a:latin typeface="Cambria Math" panose="02040503050406030204" pitchFamily="18" charset="0"/>
                          </a:rPr>
                          <m:t>&amp;</m:t>
                        </m:r>
                      </m:e>
                      <m:e>
                        <m:r>
                          <a:rPr lang="en-US" i="1">
                            <a:latin typeface="Cambria Math" panose="02040503050406030204" pitchFamily="18" charset="0"/>
                          </a:rPr>
                          <m:t>𝑃𝐹𝐴</m:t>
                        </m:r>
                        <m:r>
                          <a:rPr lang="en-US">
                            <a:latin typeface="Cambria Math" panose="02040503050406030204" pitchFamily="18" charset="0"/>
                          </a:rPr>
                          <m:t>=</m:t>
                        </m:r>
                        <m:nary>
                          <m:naryPr>
                            <m:limLoc m:val="undOvr"/>
                            <m:ctrlPr>
                              <a:rPr lang="en-US" i="1">
                                <a:latin typeface="Cambria Math" panose="02040503050406030204" pitchFamily="18" charset="0"/>
                              </a:rPr>
                            </m:ctrlPr>
                          </m:naryPr>
                          <m:sub>
                            <m:r>
                              <a:rPr lang="en-US">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𝑑𝑦</m:t>
                                </m:r>
                              </m:e>
                            </m:nary>
                            <m:r>
                              <a:rPr lang="en-US" i="1">
                                <a:latin typeface="Cambria Math" panose="02040503050406030204" pitchFamily="18" charset="0"/>
                              </a:rPr>
                              <m:t>𝑑𝑡</m:t>
                            </m:r>
                            <m:r>
                              <a:rPr lang="en-US">
                                <a:latin typeface="Cambria Math" panose="02040503050406030204" pitchFamily="18" charset="0"/>
                              </a:rPr>
                              <m:t>+</m:t>
                            </m:r>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i="1">
                                    <a:latin typeface="Cambria Math" panose="02040503050406030204" pitchFamily="18" charset="0"/>
                                  </a:rPr>
                                  <m:t>+∞</m:t>
                                </m:r>
                              </m:sup>
                              <m:e>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𝑑𝑦</m:t>
                                    </m:r>
                                  </m:e>
                                </m:nary>
                                <m:r>
                                  <a:rPr lang="en-US" i="1">
                                    <a:latin typeface="Cambria Math" panose="02040503050406030204" pitchFamily="18" charset="0"/>
                                  </a:rPr>
                                  <m:t>𝑑𝑡</m:t>
                                </m:r>
                              </m:e>
                            </m:nary>
                          </m:e>
                        </m:nary>
                      </m:e>
                    </m:eqArr>
                  </m:oMath>
                </a14:m>
                <a:endParaRPr lang="en-US" b="1"/>
              </a:p>
              <a:p>
                <a:pPr marL="342900" indent="-342900">
                  <a:buFont typeface="Arial" panose="020B0604020202020204" pitchFamily="34" charset="0"/>
                  <a:buChar char="•"/>
                </a:pPr>
                <a14:m>
                  <m:oMath xmlns:m="http://schemas.openxmlformats.org/officeDocument/2006/math">
                    <m:eqArr>
                      <m:eqArrPr>
                        <m:ctrlPr>
                          <a:rPr lang="en-US" i="1">
                            <a:latin typeface="Cambria Math" panose="02040503050406030204" pitchFamily="18" charset="0"/>
                          </a:rPr>
                        </m:ctrlPr>
                      </m:eqArrPr>
                      <m:e>
                        <m:r>
                          <a:rPr lang="en-US">
                            <a:latin typeface="Cambria Math" panose="02040503050406030204" pitchFamily="18" charset="0"/>
                          </a:rPr>
                          <m:t>&amp;</m:t>
                        </m:r>
                      </m:e>
                      <m:e>
                        <m:r>
                          <a:rPr lang="en-US" i="1">
                            <a:latin typeface="Cambria Math" panose="02040503050406030204" pitchFamily="18" charset="0"/>
                          </a:rPr>
                          <m:t>𝑃𝐹𝑅</m:t>
                        </m:r>
                        <m:r>
                          <a:rPr lang="en-US">
                            <a:latin typeface="Cambria Math" panose="02040503050406030204" pitchFamily="18" charset="0"/>
                          </a:rPr>
                          <m:t>=</m:t>
                        </m:r>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nary>
                              <m:naryPr>
                                <m:limLoc m:val="undOvr"/>
                                <m:ctrlPr>
                                  <a:rPr lang="en-US" i="1">
                                    <a:latin typeface="Cambria Math" panose="02040503050406030204" pitchFamily="18" charset="0"/>
                                  </a:rPr>
                                </m:ctrlPr>
                              </m:naryPr>
                              <m:sub>
                                <m:r>
                                  <a:rPr lang="en-US">
                                    <a:latin typeface="Cambria Math" panose="02040503050406030204" pitchFamily="18" charset="0"/>
                                  </a:rPr>
                                  <m:t>−∞</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𝑑𝑦</m:t>
                            </m:r>
                            <m:r>
                              <a:rPr lang="en-US" i="1">
                                <a:latin typeface="Cambria Math" panose="02040503050406030204" pitchFamily="18" charset="0"/>
                              </a:rPr>
                              <m:t> </m:t>
                            </m:r>
                            <m:r>
                              <a:rPr lang="en-US" i="1">
                                <a:latin typeface="Cambria Math" panose="02040503050406030204" pitchFamily="18" charset="0"/>
                              </a:rPr>
                              <m:t>𝑑𝑡</m:t>
                            </m:r>
                            <m:r>
                              <a:rPr lang="en-US">
                                <a:latin typeface="Cambria Math" panose="02040503050406030204" pitchFamily="18" charset="0"/>
                              </a:rPr>
                              <m:t>+</m:t>
                            </m:r>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p>
                              <m:e>
                                <m:nary>
                                  <m:naryPr>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𝑈</m:t>
                                        </m:r>
                                      </m:sub>
                                    </m:sSub>
                                  </m:sub>
                                  <m:sup>
                                    <m:r>
                                      <a:rPr lang="en-US">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e>
                                    </m:d>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𝑑𝑦</m:t>
                                </m:r>
                                <m:r>
                                  <a:rPr lang="en-US" i="1">
                                    <a:latin typeface="Cambria Math" panose="02040503050406030204" pitchFamily="18" charset="0"/>
                                  </a:rPr>
                                  <m:t> </m:t>
                                </m:r>
                                <m:r>
                                  <a:rPr lang="en-US" i="1">
                                    <a:latin typeface="Cambria Math" panose="02040503050406030204" pitchFamily="18" charset="0"/>
                                  </a:rPr>
                                  <m:t>𝑑𝑡</m:t>
                                </m:r>
                              </m:e>
                            </m:nary>
                          </m:e>
                        </m:nary>
                      </m:e>
                    </m:eqArr>
                  </m:oMath>
                </a14:m>
                <a:endParaRPr lang="en-US" b="1"/>
              </a:p>
            </p:txBody>
          </p:sp>
        </mc:Choice>
        <mc:Fallback xmlns="">
          <p:sp>
            <p:nvSpPr>
              <p:cNvPr id="4" name="Content Placeholder 3">
                <a:extLst>
                  <a:ext uri="{FF2B5EF4-FFF2-40B4-BE49-F238E27FC236}">
                    <a16:creationId xmlns:a16="http://schemas.microsoft.com/office/drawing/2014/main" id="{EDC63E10-2671-4B75-A5A0-B05C356E774F}"/>
                  </a:ext>
                </a:extLst>
              </p:cNvPr>
              <p:cNvSpPr>
                <a:spLocks noGrp="1" noRot="1" noChangeAspect="1" noMove="1" noResize="1" noEditPoints="1" noAdjustHandles="1" noChangeArrowheads="1" noChangeShapeType="1" noTextEdit="1"/>
              </p:cNvSpPr>
              <p:nvPr>
                <p:ph sz="quarter" idx="11"/>
              </p:nvPr>
            </p:nvSpPr>
            <p:spPr>
              <a:xfrm>
                <a:off x="647700" y="1123950"/>
                <a:ext cx="11049000" cy="4610100"/>
              </a:xfrm>
              <a:blipFill>
                <a:blip r:embed="rId2"/>
                <a:stretch>
                  <a:fillRect l="-1379" t="-1189"/>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549A022E-E51C-4B3A-B81E-F24DA355A3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700" y="4076726"/>
            <a:ext cx="4633476" cy="2316738"/>
          </a:xfrm>
          <a:prstGeom prst="rect">
            <a:avLst/>
          </a:prstGeom>
        </p:spPr>
      </p:pic>
      <p:pic>
        <p:nvPicPr>
          <p:cNvPr id="6" name="Picture 5">
            <a:extLst>
              <a:ext uri="{FF2B5EF4-FFF2-40B4-BE49-F238E27FC236}">
                <a16:creationId xmlns:a16="http://schemas.microsoft.com/office/drawing/2014/main" id="{505B630E-2AAE-444F-B389-2D489E1F17E6}"/>
              </a:ext>
            </a:extLst>
          </p:cNvPr>
          <p:cNvPicPr>
            <a:picLocks noChangeAspect="1"/>
          </p:cNvPicPr>
          <p:nvPr/>
        </p:nvPicPr>
        <p:blipFill>
          <a:blip r:embed="rId5"/>
          <a:stretch>
            <a:fillRect/>
          </a:stretch>
        </p:blipFill>
        <p:spPr>
          <a:xfrm>
            <a:off x="6243072" y="2877873"/>
            <a:ext cx="4982390" cy="3718870"/>
          </a:xfrm>
          <a:prstGeom prst="rect">
            <a:avLst/>
          </a:prstGeom>
        </p:spPr>
      </p:pic>
      <p:sp>
        <p:nvSpPr>
          <p:cNvPr id="7" name="Slide Number Placeholder 2">
            <a:extLst>
              <a:ext uri="{FF2B5EF4-FFF2-40B4-BE49-F238E27FC236}">
                <a16:creationId xmlns:a16="http://schemas.microsoft.com/office/drawing/2014/main" id="{643F9299-10F3-4957-945A-8CD92D9ABF5D}"/>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126</a:t>
            </a:fld>
            <a:endParaRPr lang="en-US"/>
          </a:p>
        </p:txBody>
      </p:sp>
    </p:spTree>
    <p:extLst>
      <p:ext uri="{BB962C8B-B14F-4D97-AF65-F5344CB8AC3E}">
        <p14:creationId xmlns:p14="http://schemas.microsoft.com/office/powerpoint/2010/main" val="315417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32C1-6B66-4F4F-958C-34C8A56F69AF}"/>
              </a:ext>
            </a:extLst>
          </p:cNvPr>
          <p:cNvSpPr>
            <a:spLocks noGrp="1"/>
          </p:cNvSpPr>
          <p:nvPr>
            <p:ph type="title"/>
          </p:nvPr>
        </p:nvSpPr>
        <p:spPr/>
        <p:txBody>
          <a:bodyPr/>
          <a:lstStyle/>
          <a:p>
            <a:r>
              <a:rPr lang="en-US" dirty="0" err="1"/>
              <a:t>Suncal</a:t>
            </a:r>
            <a:r>
              <a:rPr lang="en-US" dirty="0"/>
              <a:t> Risk Calculator – Simple Risk Calculator</a:t>
            </a:r>
          </a:p>
        </p:txBody>
      </p:sp>
      <p:sp>
        <p:nvSpPr>
          <p:cNvPr id="3" name="Slide Number Placeholder 2">
            <a:extLst>
              <a:ext uri="{FF2B5EF4-FFF2-40B4-BE49-F238E27FC236}">
                <a16:creationId xmlns:a16="http://schemas.microsoft.com/office/drawing/2014/main" id="{2FE759AE-3480-4AC9-9804-F0D216D2B4D8}"/>
              </a:ext>
            </a:extLst>
          </p:cNvPr>
          <p:cNvSpPr>
            <a:spLocks noGrp="1"/>
          </p:cNvSpPr>
          <p:nvPr>
            <p:ph type="sldNum" sz="quarter" idx="10"/>
          </p:nvPr>
        </p:nvSpPr>
        <p:spPr/>
        <p:txBody>
          <a:bodyPr/>
          <a:lstStyle/>
          <a:p>
            <a:fld id="{4FAB73BC-B049-4115-A692-8D63A059BFB8}" type="slidenum">
              <a:rPr lang="en-US" smtClean="0"/>
              <a:pPr/>
              <a:t>127</a:t>
            </a:fld>
            <a:endParaRPr lang="en-US"/>
          </a:p>
        </p:txBody>
      </p:sp>
      <p:sp>
        <p:nvSpPr>
          <p:cNvPr id="7" name="Content Placeholder 6">
            <a:extLst>
              <a:ext uri="{FF2B5EF4-FFF2-40B4-BE49-F238E27FC236}">
                <a16:creationId xmlns:a16="http://schemas.microsoft.com/office/drawing/2014/main" id="{C9ABBF76-20D0-4570-B506-9C0B13B15B3A}"/>
              </a:ext>
            </a:extLst>
          </p:cNvPr>
          <p:cNvSpPr>
            <a:spLocks noGrp="1"/>
          </p:cNvSpPr>
          <p:nvPr>
            <p:ph sz="quarter" idx="11"/>
          </p:nvPr>
        </p:nvSpPr>
        <p:spPr>
          <a:xfrm>
            <a:off x="434179" y="5059362"/>
            <a:ext cx="11323641" cy="1594587"/>
          </a:xfrm>
        </p:spPr>
        <p:txBody>
          <a:bodyPr>
            <a:normAutofit/>
          </a:bodyPr>
          <a:lstStyle/>
          <a:p>
            <a:r>
              <a:rPr lang="en-US" dirty="0"/>
              <a:t>From the Tools menu, select Risk Calculator</a:t>
            </a:r>
          </a:p>
          <a:p>
            <a:r>
              <a:rPr lang="en-US" dirty="0"/>
              <a:t>Allows entry of Test Uncertainty Ratio and In-Tolerance Probability</a:t>
            </a:r>
          </a:p>
          <a:p>
            <a:r>
              <a:rPr lang="en-US" dirty="0"/>
              <a:t>Calculates Probability of False Accept and Reject</a:t>
            </a:r>
          </a:p>
          <a:p>
            <a:r>
              <a:rPr lang="en-US" dirty="0"/>
              <a:t>Calculates </a:t>
            </a:r>
            <a:r>
              <a:rPr lang="en-US" dirty="0" err="1"/>
              <a:t>guardbands</a:t>
            </a:r>
            <a:r>
              <a:rPr lang="en-US" dirty="0"/>
              <a:t> based on TURs.</a:t>
            </a:r>
          </a:p>
        </p:txBody>
      </p:sp>
      <p:pic>
        <p:nvPicPr>
          <p:cNvPr id="5" name="Picture 4">
            <a:extLst>
              <a:ext uri="{FF2B5EF4-FFF2-40B4-BE49-F238E27FC236}">
                <a16:creationId xmlns:a16="http://schemas.microsoft.com/office/drawing/2014/main" id="{85338D87-D17D-9C41-23B7-7E6BF651DE5B}"/>
              </a:ext>
            </a:extLst>
          </p:cNvPr>
          <p:cNvPicPr>
            <a:picLocks noChangeAspect="1"/>
          </p:cNvPicPr>
          <p:nvPr/>
        </p:nvPicPr>
        <p:blipFill>
          <a:blip r:embed="rId2"/>
          <a:stretch>
            <a:fillRect/>
          </a:stretch>
        </p:blipFill>
        <p:spPr>
          <a:xfrm>
            <a:off x="765253" y="2360322"/>
            <a:ext cx="1272879" cy="1117369"/>
          </a:xfrm>
          <a:prstGeom prst="rect">
            <a:avLst/>
          </a:prstGeom>
        </p:spPr>
      </p:pic>
      <p:pic>
        <p:nvPicPr>
          <p:cNvPr id="9" name="Picture 8">
            <a:extLst>
              <a:ext uri="{FF2B5EF4-FFF2-40B4-BE49-F238E27FC236}">
                <a16:creationId xmlns:a16="http://schemas.microsoft.com/office/drawing/2014/main" id="{0B0804A4-2D6E-F955-977D-5835A9F88CA6}"/>
              </a:ext>
            </a:extLst>
          </p:cNvPr>
          <p:cNvPicPr>
            <a:picLocks noChangeAspect="1"/>
          </p:cNvPicPr>
          <p:nvPr/>
        </p:nvPicPr>
        <p:blipFill>
          <a:blip r:embed="rId3"/>
          <a:stretch>
            <a:fillRect/>
          </a:stretch>
        </p:blipFill>
        <p:spPr>
          <a:xfrm>
            <a:off x="4296469" y="1019083"/>
            <a:ext cx="6858134" cy="3756578"/>
          </a:xfrm>
          <a:prstGeom prst="rect">
            <a:avLst/>
          </a:prstGeom>
        </p:spPr>
      </p:pic>
    </p:spTree>
    <p:extLst>
      <p:ext uri="{BB962C8B-B14F-4D97-AF65-F5344CB8AC3E}">
        <p14:creationId xmlns:p14="http://schemas.microsoft.com/office/powerpoint/2010/main" val="408629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32C1-6B66-4F4F-958C-34C8A56F69AF}"/>
              </a:ext>
            </a:extLst>
          </p:cNvPr>
          <p:cNvSpPr>
            <a:spLocks noGrp="1"/>
          </p:cNvSpPr>
          <p:nvPr>
            <p:ph type="title"/>
          </p:nvPr>
        </p:nvSpPr>
        <p:spPr/>
        <p:txBody>
          <a:bodyPr/>
          <a:lstStyle/>
          <a:p>
            <a:r>
              <a:rPr lang="en-US" dirty="0" err="1"/>
              <a:t>Suncal</a:t>
            </a:r>
            <a:r>
              <a:rPr lang="en-US" dirty="0"/>
              <a:t> Risk Calculator – Full Risk Calculator</a:t>
            </a:r>
          </a:p>
        </p:txBody>
      </p:sp>
      <p:sp>
        <p:nvSpPr>
          <p:cNvPr id="3" name="Slide Number Placeholder 2">
            <a:extLst>
              <a:ext uri="{FF2B5EF4-FFF2-40B4-BE49-F238E27FC236}">
                <a16:creationId xmlns:a16="http://schemas.microsoft.com/office/drawing/2014/main" id="{2FE759AE-3480-4AC9-9804-F0D216D2B4D8}"/>
              </a:ext>
            </a:extLst>
          </p:cNvPr>
          <p:cNvSpPr>
            <a:spLocks noGrp="1"/>
          </p:cNvSpPr>
          <p:nvPr>
            <p:ph type="sldNum" sz="quarter" idx="10"/>
          </p:nvPr>
        </p:nvSpPr>
        <p:spPr/>
        <p:txBody>
          <a:bodyPr/>
          <a:lstStyle/>
          <a:p>
            <a:fld id="{4FAB73BC-B049-4115-A692-8D63A059BFB8}" type="slidenum">
              <a:rPr lang="en-US" smtClean="0"/>
              <a:pPr/>
              <a:t>128</a:t>
            </a:fld>
            <a:endParaRPr lang="en-US"/>
          </a:p>
        </p:txBody>
      </p:sp>
      <p:sp>
        <p:nvSpPr>
          <p:cNvPr id="7" name="Content Placeholder 6">
            <a:extLst>
              <a:ext uri="{FF2B5EF4-FFF2-40B4-BE49-F238E27FC236}">
                <a16:creationId xmlns:a16="http://schemas.microsoft.com/office/drawing/2014/main" id="{C9ABBF76-20D0-4570-B506-9C0B13B15B3A}"/>
              </a:ext>
            </a:extLst>
          </p:cNvPr>
          <p:cNvSpPr>
            <a:spLocks noGrp="1"/>
          </p:cNvSpPr>
          <p:nvPr>
            <p:ph sz="quarter" idx="11"/>
          </p:nvPr>
        </p:nvSpPr>
        <p:spPr>
          <a:xfrm>
            <a:off x="434179" y="6063343"/>
            <a:ext cx="11323641" cy="590606"/>
          </a:xfrm>
        </p:spPr>
        <p:txBody>
          <a:bodyPr>
            <a:normAutofit/>
          </a:bodyPr>
          <a:lstStyle/>
          <a:p>
            <a:r>
              <a:rPr lang="en-US" dirty="0"/>
              <a:t>Use the Risk Analysis tool for more options and to work with </a:t>
            </a:r>
            <a:r>
              <a:rPr lang="en-US" i="1" dirty="0"/>
              <a:t>any</a:t>
            </a:r>
            <a:r>
              <a:rPr lang="en-US" dirty="0"/>
              <a:t> distribution.</a:t>
            </a:r>
          </a:p>
        </p:txBody>
      </p:sp>
      <p:pic>
        <p:nvPicPr>
          <p:cNvPr id="6" name="Picture 5">
            <a:extLst>
              <a:ext uri="{FF2B5EF4-FFF2-40B4-BE49-F238E27FC236}">
                <a16:creationId xmlns:a16="http://schemas.microsoft.com/office/drawing/2014/main" id="{3967BDA5-9F5F-F97D-B640-780ADD290E55}"/>
              </a:ext>
            </a:extLst>
          </p:cNvPr>
          <p:cNvPicPr>
            <a:picLocks noChangeAspect="1"/>
          </p:cNvPicPr>
          <p:nvPr/>
        </p:nvPicPr>
        <p:blipFill>
          <a:blip r:embed="rId2"/>
          <a:stretch>
            <a:fillRect/>
          </a:stretch>
        </p:blipFill>
        <p:spPr>
          <a:xfrm>
            <a:off x="1418622" y="2531333"/>
            <a:ext cx="590356" cy="586015"/>
          </a:xfrm>
          <a:prstGeom prst="rect">
            <a:avLst/>
          </a:prstGeom>
        </p:spPr>
      </p:pic>
      <p:pic>
        <p:nvPicPr>
          <p:cNvPr id="10" name="Picture 9">
            <a:extLst>
              <a:ext uri="{FF2B5EF4-FFF2-40B4-BE49-F238E27FC236}">
                <a16:creationId xmlns:a16="http://schemas.microsoft.com/office/drawing/2014/main" id="{1B106DD1-4260-94E5-28E7-7287D29395BF}"/>
              </a:ext>
            </a:extLst>
          </p:cNvPr>
          <p:cNvPicPr>
            <a:picLocks noChangeAspect="1"/>
          </p:cNvPicPr>
          <p:nvPr/>
        </p:nvPicPr>
        <p:blipFill>
          <a:blip r:embed="rId3"/>
          <a:stretch>
            <a:fillRect/>
          </a:stretch>
        </p:blipFill>
        <p:spPr>
          <a:xfrm>
            <a:off x="5345648" y="1121228"/>
            <a:ext cx="5544154" cy="4615543"/>
          </a:xfrm>
          <a:prstGeom prst="rect">
            <a:avLst/>
          </a:prstGeom>
        </p:spPr>
      </p:pic>
    </p:spTree>
    <p:extLst>
      <p:ext uri="{BB962C8B-B14F-4D97-AF65-F5344CB8AC3E}">
        <p14:creationId xmlns:p14="http://schemas.microsoft.com/office/powerpoint/2010/main" val="731770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67DF-477D-4809-B67A-109EC6060C3B}"/>
              </a:ext>
            </a:extLst>
          </p:cNvPr>
          <p:cNvSpPr>
            <a:spLocks noGrp="1"/>
          </p:cNvSpPr>
          <p:nvPr>
            <p:ph type="title"/>
          </p:nvPr>
        </p:nvSpPr>
        <p:spPr/>
        <p:txBody>
          <a:bodyPr/>
          <a:lstStyle/>
          <a:p>
            <a:r>
              <a:rPr lang="en-US"/>
              <a:t>Risk Curves</a:t>
            </a:r>
          </a:p>
        </p:txBody>
      </p:sp>
      <p:sp>
        <p:nvSpPr>
          <p:cNvPr id="3" name="Slide Number Placeholder 2">
            <a:extLst>
              <a:ext uri="{FF2B5EF4-FFF2-40B4-BE49-F238E27FC236}">
                <a16:creationId xmlns:a16="http://schemas.microsoft.com/office/drawing/2014/main" id="{B6AA6B10-E4D6-4692-AA18-E478517D3868}"/>
              </a:ext>
            </a:extLst>
          </p:cNvPr>
          <p:cNvSpPr>
            <a:spLocks noGrp="1"/>
          </p:cNvSpPr>
          <p:nvPr>
            <p:ph type="sldNum" sz="quarter" idx="10"/>
          </p:nvPr>
        </p:nvSpPr>
        <p:spPr/>
        <p:txBody>
          <a:bodyPr/>
          <a:lstStyle/>
          <a:p>
            <a:fld id="{4FAB73BC-B049-4115-A692-8D63A059BFB8}" type="slidenum">
              <a:rPr lang="en-US" smtClean="0"/>
              <a:pPr/>
              <a:t>129</a:t>
            </a:fld>
            <a:endParaRPr lang="en-US"/>
          </a:p>
        </p:txBody>
      </p:sp>
      <p:sp>
        <p:nvSpPr>
          <p:cNvPr id="4" name="Content Placeholder 3">
            <a:extLst>
              <a:ext uri="{FF2B5EF4-FFF2-40B4-BE49-F238E27FC236}">
                <a16:creationId xmlns:a16="http://schemas.microsoft.com/office/drawing/2014/main" id="{7DA222B1-1E20-4F5D-8E25-058B27D73AD4}"/>
              </a:ext>
            </a:extLst>
          </p:cNvPr>
          <p:cNvSpPr>
            <a:spLocks noGrp="1"/>
          </p:cNvSpPr>
          <p:nvPr>
            <p:ph sz="quarter" idx="11"/>
          </p:nvPr>
        </p:nvSpPr>
        <p:spPr>
          <a:xfrm>
            <a:off x="626367" y="1244717"/>
            <a:ext cx="3867150" cy="774779"/>
          </a:xfrm>
        </p:spPr>
        <p:txBody>
          <a:bodyPr>
            <a:normAutofit fontScale="92500" lnSpcReduction="20000"/>
          </a:bodyPr>
          <a:lstStyle/>
          <a:p>
            <a:r>
              <a:rPr lang="en-US" dirty="0"/>
              <a:t>Select Risk Curves from the Tools menu to explore the effects of different TUR</a:t>
            </a:r>
          </a:p>
        </p:txBody>
      </p:sp>
      <p:pic>
        <p:nvPicPr>
          <p:cNvPr id="8" name="Picture 7">
            <a:extLst>
              <a:ext uri="{FF2B5EF4-FFF2-40B4-BE49-F238E27FC236}">
                <a16:creationId xmlns:a16="http://schemas.microsoft.com/office/drawing/2014/main" id="{74A95C75-7C51-7752-F985-73913C386B57}"/>
              </a:ext>
            </a:extLst>
          </p:cNvPr>
          <p:cNvPicPr>
            <a:picLocks noChangeAspect="1"/>
          </p:cNvPicPr>
          <p:nvPr/>
        </p:nvPicPr>
        <p:blipFill>
          <a:blip r:embed="rId2"/>
          <a:stretch>
            <a:fillRect/>
          </a:stretch>
        </p:blipFill>
        <p:spPr>
          <a:xfrm>
            <a:off x="524460" y="2423384"/>
            <a:ext cx="1365363" cy="1178079"/>
          </a:xfrm>
          <a:prstGeom prst="rect">
            <a:avLst/>
          </a:prstGeom>
        </p:spPr>
      </p:pic>
      <p:pic>
        <p:nvPicPr>
          <p:cNvPr id="10" name="Picture 9">
            <a:extLst>
              <a:ext uri="{FF2B5EF4-FFF2-40B4-BE49-F238E27FC236}">
                <a16:creationId xmlns:a16="http://schemas.microsoft.com/office/drawing/2014/main" id="{E53FC54E-C33E-7520-6ED6-F7F75E2C44D3}"/>
              </a:ext>
            </a:extLst>
          </p:cNvPr>
          <p:cNvPicPr>
            <a:picLocks noChangeAspect="1"/>
          </p:cNvPicPr>
          <p:nvPr/>
        </p:nvPicPr>
        <p:blipFill>
          <a:blip r:embed="rId3"/>
          <a:stretch>
            <a:fillRect/>
          </a:stretch>
        </p:blipFill>
        <p:spPr>
          <a:xfrm>
            <a:off x="4666999" y="1122322"/>
            <a:ext cx="6898634" cy="5104305"/>
          </a:xfrm>
          <a:prstGeom prst="rect">
            <a:avLst/>
          </a:prstGeom>
        </p:spPr>
      </p:pic>
    </p:spTree>
    <p:extLst>
      <p:ext uri="{BB962C8B-B14F-4D97-AF65-F5344CB8AC3E}">
        <p14:creationId xmlns:p14="http://schemas.microsoft.com/office/powerpoint/2010/main" val="2773015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199-DE56-4221-9E1C-F2C92C75B23A}"/>
              </a:ext>
            </a:extLst>
          </p:cNvPr>
          <p:cNvSpPr>
            <a:spLocks noGrp="1"/>
          </p:cNvSpPr>
          <p:nvPr>
            <p:ph type="title"/>
          </p:nvPr>
        </p:nvSpPr>
        <p:spPr/>
        <p:txBody>
          <a:bodyPr/>
          <a:lstStyle/>
          <a:p>
            <a:r>
              <a:rPr lang="en-US"/>
              <a:t>Validation</a:t>
            </a:r>
          </a:p>
        </p:txBody>
      </p:sp>
      <p:sp>
        <p:nvSpPr>
          <p:cNvPr id="3" name="Slide Number Placeholder 2">
            <a:extLst>
              <a:ext uri="{FF2B5EF4-FFF2-40B4-BE49-F238E27FC236}">
                <a16:creationId xmlns:a16="http://schemas.microsoft.com/office/drawing/2014/main" id="{EAD25803-5D8B-41E2-9D68-03CAC1ABA668}"/>
              </a:ext>
            </a:extLst>
          </p:cNvPr>
          <p:cNvSpPr>
            <a:spLocks noGrp="1"/>
          </p:cNvSpPr>
          <p:nvPr>
            <p:ph type="sldNum" sz="quarter" idx="10"/>
          </p:nvPr>
        </p:nvSpPr>
        <p:spPr/>
        <p:txBody>
          <a:bodyPr/>
          <a:lstStyle/>
          <a:p>
            <a:fld id="{4FAB73BC-B049-4115-A692-8D63A059BFB8}" type="slidenum">
              <a:rPr lang="en-US" smtClean="0"/>
              <a:pPr/>
              <a:t>13</a:t>
            </a:fld>
            <a:endParaRPr lang="en-US"/>
          </a:p>
        </p:txBody>
      </p:sp>
      <p:sp>
        <p:nvSpPr>
          <p:cNvPr id="4" name="Content Placeholder 3">
            <a:extLst>
              <a:ext uri="{FF2B5EF4-FFF2-40B4-BE49-F238E27FC236}">
                <a16:creationId xmlns:a16="http://schemas.microsoft.com/office/drawing/2014/main" id="{3C1EA1EB-BDAC-48A1-9AB8-22389815863D}"/>
              </a:ext>
            </a:extLst>
          </p:cNvPr>
          <p:cNvSpPr>
            <a:spLocks noGrp="1"/>
          </p:cNvSpPr>
          <p:nvPr>
            <p:ph sz="quarter" idx="11"/>
          </p:nvPr>
        </p:nvSpPr>
        <p:spPr/>
        <p:txBody>
          <a:bodyPr/>
          <a:lstStyle/>
          <a:p>
            <a:r>
              <a:rPr lang="en-US"/>
              <a:t>Suncal is compliant with the requirements of Sandia’s Software Quality Assurance Program</a:t>
            </a:r>
          </a:p>
          <a:p>
            <a:endParaRPr lang="en-US"/>
          </a:p>
          <a:p>
            <a:r>
              <a:rPr lang="en-US"/>
              <a:t>Reference:</a:t>
            </a:r>
          </a:p>
          <a:p>
            <a:pPr marL="342900" indent="-342900">
              <a:buFont typeface="Arial" panose="020B0604020202020204" pitchFamily="34" charset="0"/>
              <a:buChar char="•"/>
            </a:pPr>
            <a:r>
              <a:rPr lang="en-US"/>
              <a:t>“Sandia’s Uncertainty Calculator - A case study in the graded approach to software quality assurance”, NCSLI Symposium 2021.</a:t>
            </a:r>
          </a:p>
          <a:p>
            <a:pPr marL="342900" indent="-342900">
              <a:buFont typeface="Arial" panose="020B0604020202020204" pitchFamily="34" charset="0"/>
              <a:buChar char="•"/>
            </a:pPr>
            <a:r>
              <a:rPr lang="en-US"/>
              <a:t>“test” and “docs\Examples” folder from source code</a:t>
            </a:r>
          </a:p>
        </p:txBody>
      </p:sp>
    </p:spTree>
    <p:extLst>
      <p:ext uri="{BB962C8B-B14F-4D97-AF65-F5344CB8AC3E}">
        <p14:creationId xmlns:p14="http://schemas.microsoft.com/office/powerpoint/2010/main" val="170563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CD99-BBE2-4E3C-864D-1DE7F6907E15}"/>
              </a:ext>
            </a:extLst>
          </p:cNvPr>
          <p:cNvSpPr>
            <a:spLocks noGrp="1"/>
          </p:cNvSpPr>
          <p:nvPr>
            <p:ph type="ctrTitle"/>
          </p:nvPr>
        </p:nvSpPr>
        <p:spPr/>
        <p:txBody>
          <a:bodyPr/>
          <a:lstStyle/>
          <a:p>
            <a:r>
              <a:rPr lang="en-US"/>
              <a:t>Ball Bearing Guardband</a:t>
            </a:r>
          </a:p>
        </p:txBody>
      </p:sp>
    </p:spTree>
    <p:extLst>
      <p:ext uri="{BB962C8B-B14F-4D97-AF65-F5344CB8AC3E}">
        <p14:creationId xmlns:p14="http://schemas.microsoft.com/office/powerpoint/2010/main" val="205973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E5572-1296-470F-B95C-F996A98C2AD6}"/>
              </a:ext>
            </a:extLst>
          </p:cNvPr>
          <p:cNvSpPr>
            <a:spLocks noGrp="1"/>
          </p:cNvSpPr>
          <p:nvPr>
            <p:ph type="title"/>
          </p:nvPr>
        </p:nvSpPr>
        <p:spPr/>
        <p:txBody>
          <a:bodyPr/>
          <a:lstStyle/>
          <a:p>
            <a:r>
              <a:rPr lang="en-US"/>
              <a:t>Ball Bearing Guardband (JCGM 106 section 9.5.4)</a:t>
            </a:r>
          </a:p>
        </p:txBody>
      </p:sp>
      <p:sp>
        <p:nvSpPr>
          <p:cNvPr id="4" name="Content Placeholder 3">
            <a:extLst>
              <a:ext uri="{FF2B5EF4-FFF2-40B4-BE49-F238E27FC236}">
                <a16:creationId xmlns:a16="http://schemas.microsoft.com/office/drawing/2014/main" id="{7AF796F0-B9B7-4443-9E09-A349EB3EB756}"/>
              </a:ext>
            </a:extLst>
          </p:cNvPr>
          <p:cNvSpPr>
            <a:spLocks noGrp="1"/>
          </p:cNvSpPr>
          <p:nvPr>
            <p:ph sz="quarter" idx="11"/>
          </p:nvPr>
        </p:nvSpPr>
        <p:spPr/>
        <p:txBody>
          <a:bodyPr/>
          <a:lstStyle/>
          <a:p>
            <a:pPr marL="342900" indent="-342900">
              <a:buFont typeface="Arial" panose="020B0604020202020204" pitchFamily="34" charset="0"/>
              <a:buChar char="•"/>
            </a:pPr>
            <a:r>
              <a:rPr lang="en-US"/>
              <a:t>Manufacturing precision ball bearings. Radial error motion must be less than 2 </a:t>
            </a:r>
            <a:r>
              <a:rPr lang="en-US" err="1"/>
              <a:t>μm</a:t>
            </a:r>
            <a:r>
              <a:rPr lang="en-US"/>
              <a:t> </a:t>
            </a:r>
          </a:p>
          <a:p>
            <a:pPr marL="726948" lvl="1" indent="-342900">
              <a:buFont typeface="Arial" panose="020B0604020202020204" pitchFamily="34" charset="0"/>
              <a:buChar char="•"/>
            </a:pPr>
            <a:r>
              <a:rPr lang="en-US"/>
              <a:t>a perfect bearing has 0 radial error motion</a:t>
            </a:r>
          </a:p>
          <a:p>
            <a:pPr marL="342900" indent="-342900">
              <a:buFont typeface="Arial" panose="020B0604020202020204" pitchFamily="34" charset="0"/>
              <a:buChar char="•"/>
            </a:pPr>
            <a:r>
              <a:rPr lang="en-US"/>
              <a:t>Process characterized by sampling: mean 1 </a:t>
            </a:r>
            <a:r>
              <a:rPr lang="en-US" err="1"/>
              <a:t>μm</a:t>
            </a:r>
            <a:r>
              <a:rPr lang="en-US"/>
              <a:t>; standard deviation 0.5 </a:t>
            </a:r>
            <a:r>
              <a:rPr lang="en-US" err="1"/>
              <a:t>μm</a:t>
            </a:r>
            <a:r>
              <a:rPr lang="en-US"/>
              <a:t>.</a:t>
            </a:r>
          </a:p>
          <a:p>
            <a:pPr marL="342900" indent="-342900">
              <a:buFont typeface="Arial" panose="020B0604020202020204" pitchFamily="34" charset="0"/>
              <a:buChar char="•"/>
            </a:pPr>
            <a:r>
              <a:rPr lang="en-US"/>
              <a:t>Each bearing measured with standard uncertainty 0.25 </a:t>
            </a:r>
            <a:r>
              <a:rPr lang="en-US" err="1"/>
              <a:t>μm</a:t>
            </a:r>
            <a:r>
              <a:rPr lang="en-US"/>
              <a:t> (normal distribution)</a:t>
            </a:r>
          </a:p>
          <a:p>
            <a:pPr marL="342900" indent="-342900">
              <a:buFont typeface="Arial" panose="020B0604020202020204" pitchFamily="34" charset="0"/>
              <a:buChar char="•"/>
            </a:pPr>
            <a:r>
              <a:rPr lang="en-US"/>
              <a:t>Maximum allowed PFA is 0.1%.</a:t>
            </a:r>
          </a:p>
          <a:p>
            <a:endParaRPr lang="en-US">
              <a:highlight>
                <a:srgbClr val="FFFF00"/>
              </a:highlight>
            </a:endParaRPr>
          </a:p>
        </p:txBody>
      </p:sp>
      <p:sp>
        <p:nvSpPr>
          <p:cNvPr id="5" name="Slide Number Placeholder 2">
            <a:extLst>
              <a:ext uri="{FF2B5EF4-FFF2-40B4-BE49-F238E27FC236}">
                <a16:creationId xmlns:a16="http://schemas.microsoft.com/office/drawing/2014/main" id="{28D19A1E-8A1A-4A95-8B63-A2C51950AFD8}"/>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131</a:t>
            </a:fld>
            <a:endParaRPr lang="en-US"/>
          </a:p>
        </p:txBody>
      </p:sp>
    </p:spTree>
    <p:extLst>
      <p:ext uri="{BB962C8B-B14F-4D97-AF65-F5344CB8AC3E}">
        <p14:creationId xmlns:p14="http://schemas.microsoft.com/office/powerpoint/2010/main" val="99502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E5572-1296-470F-B95C-F996A98C2AD6}"/>
              </a:ext>
            </a:extLst>
          </p:cNvPr>
          <p:cNvSpPr>
            <a:spLocks noGrp="1"/>
          </p:cNvSpPr>
          <p:nvPr>
            <p:ph type="title"/>
          </p:nvPr>
        </p:nvSpPr>
        <p:spPr/>
        <p:txBody>
          <a:bodyPr/>
          <a:lstStyle/>
          <a:p>
            <a:r>
              <a:rPr lang="en-US"/>
              <a:t>Ball Bearing Guardband (JCGM 106 section 9.5.4)</a:t>
            </a:r>
          </a:p>
        </p:txBody>
      </p:sp>
      <p:sp>
        <p:nvSpPr>
          <p:cNvPr id="4" name="Content Placeholder 3">
            <a:extLst>
              <a:ext uri="{FF2B5EF4-FFF2-40B4-BE49-F238E27FC236}">
                <a16:creationId xmlns:a16="http://schemas.microsoft.com/office/drawing/2014/main" id="{7AF796F0-B9B7-4443-9E09-A349EB3EB756}"/>
              </a:ext>
            </a:extLst>
          </p:cNvPr>
          <p:cNvSpPr>
            <a:spLocks noGrp="1"/>
          </p:cNvSpPr>
          <p:nvPr>
            <p:ph sz="quarter" idx="11"/>
          </p:nvPr>
        </p:nvSpPr>
        <p:spPr/>
        <p:txBody>
          <a:bodyPr/>
          <a:lstStyle/>
          <a:p>
            <a:pPr marL="342900" indent="-342900">
              <a:buFont typeface="Arial" panose="020B0604020202020204" pitchFamily="34" charset="0"/>
              <a:buChar char="•"/>
            </a:pPr>
            <a:r>
              <a:rPr lang="en-US"/>
              <a:t>Manufacturing precision ball bearings. Radial error motion must be less than 2 </a:t>
            </a:r>
            <a:r>
              <a:rPr lang="en-US" err="1"/>
              <a:t>μm</a:t>
            </a:r>
            <a:r>
              <a:rPr lang="en-US"/>
              <a:t> </a:t>
            </a:r>
          </a:p>
          <a:p>
            <a:pPr marL="726948" lvl="1" indent="-342900">
              <a:buFont typeface="Arial" panose="020B0604020202020204" pitchFamily="34" charset="0"/>
              <a:buChar char="•"/>
            </a:pPr>
            <a:r>
              <a:rPr lang="en-US"/>
              <a:t>a perfect bearing has 0 radial error motion</a:t>
            </a:r>
          </a:p>
          <a:p>
            <a:pPr marL="342900" indent="-342900">
              <a:buFont typeface="Arial" panose="020B0604020202020204" pitchFamily="34" charset="0"/>
              <a:buChar char="•"/>
            </a:pPr>
            <a:r>
              <a:rPr lang="en-US"/>
              <a:t>Process characterized by sampling: mean 1 </a:t>
            </a:r>
            <a:r>
              <a:rPr lang="en-US" err="1"/>
              <a:t>μm</a:t>
            </a:r>
            <a:r>
              <a:rPr lang="en-US"/>
              <a:t>; standard deviation 0.5 </a:t>
            </a:r>
            <a:r>
              <a:rPr lang="en-US" err="1"/>
              <a:t>μm</a:t>
            </a:r>
            <a:r>
              <a:rPr lang="en-US"/>
              <a:t>.</a:t>
            </a:r>
          </a:p>
          <a:p>
            <a:pPr marL="342900" indent="-342900">
              <a:buFont typeface="Arial" panose="020B0604020202020204" pitchFamily="34" charset="0"/>
              <a:buChar char="•"/>
            </a:pPr>
            <a:r>
              <a:rPr lang="en-US"/>
              <a:t>Each bearing measured with standard uncertainty 0.25 </a:t>
            </a:r>
            <a:r>
              <a:rPr lang="en-US" err="1"/>
              <a:t>μm</a:t>
            </a:r>
            <a:r>
              <a:rPr lang="en-US"/>
              <a:t> (normal distribution)</a:t>
            </a:r>
          </a:p>
          <a:p>
            <a:pPr marL="342900" indent="-342900">
              <a:buFont typeface="Arial" panose="020B0604020202020204" pitchFamily="34" charset="0"/>
              <a:buChar char="•"/>
            </a:pPr>
            <a:r>
              <a:rPr lang="en-US"/>
              <a:t>Maximum allowed PFA is 0.1%.</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Because radial error motion can never be negative, but process is close to zero, a gamma distribution can be used. (See JCGM106 B.3)</a:t>
            </a:r>
          </a:p>
          <a:p>
            <a:pPr marL="342900" indent="-342900">
              <a:buFont typeface="Arial" panose="020B0604020202020204" pitchFamily="34" charset="0"/>
              <a:buChar char="•"/>
            </a:pPr>
            <a:r>
              <a:rPr lang="en-US"/>
              <a:t>Lower limit is implied at 0.</a:t>
            </a:r>
          </a:p>
          <a:p>
            <a:pPr marL="342900" indent="-342900">
              <a:buFont typeface="Arial" panose="020B0604020202020204" pitchFamily="34" charset="0"/>
              <a:buChar char="•"/>
            </a:pPr>
            <a:r>
              <a:rPr lang="en-US"/>
              <a:t>TUR does not apply! (Distribution is gamma, customer requires 0.1% PFA max)</a:t>
            </a:r>
          </a:p>
          <a:p>
            <a:pPr marL="342900" indent="-342900">
              <a:buFont typeface="Arial" panose="020B0604020202020204" pitchFamily="34" charset="0"/>
              <a:buChar char="•"/>
            </a:pPr>
            <a:endParaRPr lang="en-US"/>
          </a:p>
          <a:p>
            <a:endParaRPr lang="en-US">
              <a:highlight>
                <a:srgbClr val="FFFF00"/>
              </a:highlight>
            </a:endParaRPr>
          </a:p>
        </p:txBody>
      </p:sp>
      <p:sp>
        <p:nvSpPr>
          <p:cNvPr id="5" name="Slide Number Placeholder 2">
            <a:extLst>
              <a:ext uri="{FF2B5EF4-FFF2-40B4-BE49-F238E27FC236}">
                <a16:creationId xmlns:a16="http://schemas.microsoft.com/office/drawing/2014/main" id="{96F84D68-9918-4DBF-A12A-8FA734EC5032}"/>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132</a:t>
            </a:fld>
            <a:endParaRPr lang="en-US"/>
          </a:p>
        </p:txBody>
      </p:sp>
    </p:spTree>
    <p:extLst>
      <p:ext uri="{BB962C8B-B14F-4D97-AF65-F5344CB8AC3E}">
        <p14:creationId xmlns:p14="http://schemas.microsoft.com/office/powerpoint/2010/main" val="93596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C415-87E2-49CD-9499-EB3A61B95B18}"/>
              </a:ext>
            </a:extLst>
          </p:cNvPr>
          <p:cNvSpPr>
            <a:spLocks noGrp="1"/>
          </p:cNvSpPr>
          <p:nvPr>
            <p:ph type="title"/>
          </p:nvPr>
        </p:nvSpPr>
        <p:spPr/>
        <p:txBody>
          <a:bodyPr/>
          <a:lstStyle/>
          <a:p>
            <a:r>
              <a:rPr lang="en-US"/>
              <a:t>Ball Bearing Guardband</a:t>
            </a:r>
          </a:p>
        </p:txBody>
      </p:sp>
      <p:sp>
        <p:nvSpPr>
          <p:cNvPr id="3" name="Slide Number Placeholder 2">
            <a:extLst>
              <a:ext uri="{FF2B5EF4-FFF2-40B4-BE49-F238E27FC236}">
                <a16:creationId xmlns:a16="http://schemas.microsoft.com/office/drawing/2014/main" id="{2CEEAB0F-C07A-4A40-808D-DCD3E0E8E0F1}"/>
              </a:ext>
            </a:extLst>
          </p:cNvPr>
          <p:cNvSpPr>
            <a:spLocks noGrp="1"/>
          </p:cNvSpPr>
          <p:nvPr>
            <p:ph type="sldNum" sz="quarter" idx="10"/>
          </p:nvPr>
        </p:nvSpPr>
        <p:spPr/>
        <p:txBody>
          <a:bodyPr/>
          <a:lstStyle/>
          <a:p>
            <a:fld id="{4FAB73BC-B049-4115-A692-8D63A059BFB8}" type="slidenum">
              <a:rPr lang="en-US" smtClean="0"/>
              <a:pPr/>
              <a:t>133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A33735-3B81-414A-9201-48CFC81881A8}"/>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a:latin typeface="Open Sans" panose="020B0606030504020204"/>
                    <a:ea typeface="Cambria Math" panose="02040503050406030204" pitchFamily="18" charset="0"/>
                  </a:rPr>
                  <a:t>Sample of manufacturing process: mean 1</a:t>
                </a:r>
                <a:r>
                  <a:rPr lang="el-GR">
                    <a:latin typeface="Cambria Math" panose="02040503050406030204" pitchFamily="18" charset="0"/>
                    <a:ea typeface="Cambria Math" panose="02040503050406030204" pitchFamily="18" charset="0"/>
                  </a:rPr>
                  <a:t> μ</a:t>
                </a:r>
                <a:r>
                  <a:rPr lang="en-US">
                    <a:latin typeface="Open Sans" panose="020B0606030504020204"/>
                    <a:ea typeface="Cambria Math" panose="02040503050406030204" pitchFamily="18" charset="0"/>
                  </a:rPr>
                  <a:t>m; standard deviation 0.5 </a:t>
                </a:r>
                <a:r>
                  <a:rPr lang="el-GR">
                    <a:latin typeface="Cambria Math" panose="02040503050406030204" pitchFamily="18" charset="0"/>
                    <a:ea typeface="Cambria Math" panose="02040503050406030204" pitchFamily="18" charset="0"/>
                  </a:rPr>
                  <a:t>μ</a:t>
                </a:r>
                <a:r>
                  <a:rPr lang="en-US">
                    <a:latin typeface="Open Sans" panose="020B0606030504020204"/>
                    <a:ea typeface="Cambria Math" panose="02040503050406030204" pitchFamily="18" charset="0"/>
                  </a:rPr>
                  <a:t>m.</a:t>
                </a:r>
              </a:p>
              <a:p>
                <a:pPr marL="726948" lvl="1" indent="-342900">
                  <a:buFont typeface="Arial" panose="020B0604020202020204" pitchFamily="34" charset="0"/>
                  <a:buChar char="•"/>
                </a:pPr>
                <a:r>
                  <a:rPr lang="en-US"/>
                  <a:t>Gamma Distribution of products:</a:t>
                </a:r>
              </a:p>
              <a:p>
                <a:pPr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0.5 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m:t>
                      </m:r>
                    </m:oMath>
                  </m:oMathPara>
                </a14:m>
                <a:endParaRPr lang="en-US" i="1">
                  <a:latin typeface="Cambria Math" panose="02040503050406030204" pitchFamily="18" charset="0"/>
                  <a:ea typeface="Cambria Math" panose="02040503050406030204" pitchFamily="18" charset="0"/>
                </a:endParaRPr>
              </a:p>
              <a:p>
                <a:pPr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𝑚</m:t>
                          </m:r>
                        </m:num>
                        <m:den>
                          <m:r>
                            <a:rPr lang="en-US" i="1">
                              <a:latin typeface="Cambria Math" panose="02040503050406030204" pitchFamily="18" charset="0"/>
                              <a:ea typeface="Cambria Math" panose="02040503050406030204" pitchFamily="18" charset="0"/>
                            </a:rPr>
                            <m:t>0.5 </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=4</m:t>
                      </m:r>
                    </m:oMath>
                  </m:oMathPara>
                </a14:m>
                <a:endParaRPr lang="en-US"/>
              </a:p>
              <a:p>
                <a:endParaRPr lang="en-US"/>
              </a:p>
              <a:p>
                <a:pPr marL="342900" indent="-342900">
                  <a:lnSpc>
                    <a:spcPct val="100000"/>
                  </a:lnSpc>
                  <a:buFont typeface="Arial" panose="020B0604020202020204" pitchFamily="34" charset="0"/>
                  <a:buChar char="•"/>
                </a:pPr>
                <a:r>
                  <a:rPr lang="en-US">
                    <a:latin typeface="Open Sans" panose="020B0606030504020204"/>
                    <a:ea typeface="Cambria Math" panose="02040503050406030204" pitchFamily="18" charset="0"/>
                  </a:rPr>
                  <a:t>Product Requirement: &lt; 2 </a:t>
                </a:r>
                <a:r>
                  <a:rPr lang="el-GR">
                    <a:latin typeface="Cambria Math" panose="02040503050406030204" pitchFamily="18" charset="0"/>
                    <a:ea typeface="Cambria Math" panose="02040503050406030204" pitchFamily="18" charset="0"/>
                  </a:rPr>
                  <a:t>μ</a:t>
                </a:r>
                <a:r>
                  <a:rPr lang="en-US">
                    <a:latin typeface="Open Sans" panose="020B0606030504020204"/>
                    <a:ea typeface="Cambria Math" panose="02040503050406030204" pitchFamily="18" charset="0"/>
                  </a:rPr>
                  <a:t>m </a:t>
                </a:r>
              </a:p>
              <a:p>
                <a:pPr marL="342900" indent="-342900">
                  <a:lnSpc>
                    <a:spcPct val="100000"/>
                  </a:lnSpc>
                  <a:buFont typeface="Arial" panose="020B0604020202020204" pitchFamily="34" charset="0"/>
                  <a:buChar char="•"/>
                </a:pPr>
                <a:r>
                  <a:rPr lang="en-US">
                    <a:latin typeface="Open Sans" panose="020B0606030504020204"/>
                    <a:ea typeface="Cambria Math" panose="02040503050406030204" pitchFamily="18" charset="0"/>
                  </a:rPr>
                  <a:t>Measurement uncertainty: 0.25 </a:t>
                </a:r>
                <a:r>
                  <a:rPr lang="el-GR">
                    <a:latin typeface="Cambria Math" panose="02040503050406030204" pitchFamily="18" charset="0"/>
                    <a:ea typeface="Cambria Math" panose="02040503050406030204" pitchFamily="18" charset="0"/>
                  </a:rPr>
                  <a:t>μ</a:t>
                </a:r>
                <a:r>
                  <a:rPr lang="en-US">
                    <a:latin typeface="Open Sans" panose="020B0606030504020204"/>
                    <a:ea typeface="Cambria Math" panose="02040503050406030204" pitchFamily="18" charset="0"/>
                  </a:rPr>
                  <a:t>m (normal distribution, k = 1)</a:t>
                </a:r>
              </a:p>
              <a:p>
                <a:endParaRPr lang="en-US"/>
              </a:p>
            </p:txBody>
          </p:sp>
        </mc:Choice>
        <mc:Fallback xmlns="">
          <p:sp>
            <p:nvSpPr>
              <p:cNvPr id="4" name="Content Placeholder 3">
                <a:extLst>
                  <a:ext uri="{FF2B5EF4-FFF2-40B4-BE49-F238E27FC236}">
                    <a16:creationId xmlns:a16="http://schemas.microsoft.com/office/drawing/2014/main" id="{1BA33735-3B81-414A-9201-48CFC81881A8}"/>
                  </a:ext>
                </a:extLst>
              </p:cNvPr>
              <p:cNvSpPr>
                <a:spLocks noGrp="1" noRot="1" noChangeAspect="1" noMove="1" noResize="1" noEditPoints="1" noAdjustHandles="1" noChangeArrowheads="1" noChangeShapeType="1" noTextEdit="1"/>
              </p:cNvSpPr>
              <p:nvPr>
                <p:ph sz="quarter" idx="11"/>
              </p:nvPr>
            </p:nvSpPr>
            <p:spPr>
              <a:blipFill>
                <a:blip r:embed="rId2"/>
                <a:stretch>
                  <a:fillRect l="-1324" t="-1321"/>
                </a:stretch>
              </a:blipFill>
            </p:spPr>
            <p:txBody>
              <a:bodyPr/>
              <a:lstStyle/>
              <a:p>
                <a:r>
                  <a:rPr lang="en-US">
                    <a:noFill/>
                  </a:rPr>
                  <a:t> </a:t>
                </a:r>
              </a:p>
            </p:txBody>
          </p:sp>
        </mc:Fallback>
      </mc:AlternateContent>
    </p:spTree>
    <p:extLst>
      <p:ext uri="{BB962C8B-B14F-4D97-AF65-F5344CB8AC3E}">
        <p14:creationId xmlns:p14="http://schemas.microsoft.com/office/powerpoint/2010/main" val="94883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B719-E748-4898-A862-F23397253FBC}"/>
              </a:ext>
            </a:extLst>
          </p:cNvPr>
          <p:cNvSpPr>
            <a:spLocks noGrp="1"/>
          </p:cNvSpPr>
          <p:nvPr>
            <p:ph type="title"/>
          </p:nvPr>
        </p:nvSpPr>
        <p:spPr/>
        <p:txBody>
          <a:bodyPr/>
          <a:lstStyle/>
          <a:p>
            <a:r>
              <a:rPr lang="en-US"/>
              <a:t>Ball Bearing Guardband</a:t>
            </a:r>
          </a:p>
        </p:txBody>
      </p:sp>
      <p:sp>
        <p:nvSpPr>
          <p:cNvPr id="3" name="Slide Number Placeholder 2">
            <a:extLst>
              <a:ext uri="{FF2B5EF4-FFF2-40B4-BE49-F238E27FC236}">
                <a16:creationId xmlns:a16="http://schemas.microsoft.com/office/drawing/2014/main" id="{1DAFF516-2CA9-4E88-9B86-886CEDF57F0A}"/>
              </a:ext>
            </a:extLst>
          </p:cNvPr>
          <p:cNvSpPr>
            <a:spLocks noGrp="1"/>
          </p:cNvSpPr>
          <p:nvPr>
            <p:ph type="sldNum" sz="quarter" idx="4"/>
          </p:nvPr>
        </p:nvSpPr>
        <p:spPr/>
        <p:txBody>
          <a:bodyPr/>
          <a:lstStyle/>
          <a:p>
            <a:fld id="{4FAB73BC-B049-4115-A692-8D63A059BFB8}" type="slidenum">
              <a:rPr lang="en-US" smtClean="0"/>
              <a:pPr/>
              <a:t>134</a:t>
            </a:fld>
            <a:endParaRPr lang="en-US"/>
          </a:p>
        </p:txBody>
      </p:sp>
      <p:pic>
        <p:nvPicPr>
          <p:cNvPr id="5" name="Picture 4">
            <a:extLst>
              <a:ext uri="{FF2B5EF4-FFF2-40B4-BE49-F238E27FC236}">
                <a16:creationId xmlns:a16="http://schemas.microsoft.com/office/drawing/2014/main" id="{01C2D8DE-BC76-7749-0B35-23E7C9708957}"/>
              </a:ext>
            </a:extLst>
          </p:cNvPr>
          <p:cNvPicPr>
            <a:picLocks noChangeAspect="1"/>
          </p:cNvPicPr>
          <p:nvPr/>
        </p:nvPicPr>
        <p:blipFill>
          <a:blip r:embed="rId2"/>
          <a:stretch>
            <a:fillRect/>
          </a:stretch>
        </p:blipFill>
        <p:spPr>
          <a:xfrm>
            <a:off x="3011255" y="1036036"/>
            <a:ext cx="6949174" cy="5785231"/>
          </a:xfrm>
          <a:prstGeom prst="rect">
            <a:avLst/>
          </a:prstGeom>
        </p:spPr>
      </p:pic>
    </p:spTree>
    <p:extLst>
      <p:ext uri="{BB962C8B-B14F-4D97-AF65-F5344CB8AC3E}">
        <p14:creationId xmlns:p14="http://schemas.microsoft.com/office/powerpoint/2010/main" val="2284068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EAE6A1-3E2C-FCC0-5FDE-4F031CD5475E}"/>
              </a:ext>
            </a:extLst>
          </p:cNvPr>
          <p:cNvPicPr>
            <a:picLocks noChangeAspect="1"/>
          </p:cNvPicPr>
          <p:nvPr/>
        </p:nvPicPr>
        <p:blipFill>
          <a:blip r:embed="rId2"/>
          <a:stretch>
            <a:fillRect/>
          </a:stretch>
        </p:blipFill>
        <p:spPr>
          <a:xfrm>
            <a:off x="5061023" y="1868194"/>
            <a:ext cx="6000050" cy="4995079"/>
          </a:xfrm>
          <a:prstGeom prst="rect">
            <a:avLst/>
          </a:prstGeom>
        </p:spPr>
      </p:pic>
      <p:sp>
        <p:nvSpPr>
          <p:cNvPr id="2" name="Title 1">
            <a:extLst>
              <a:ext uri="{FF2B5EF4-FFF2-40B4-BE49-F238E27FC236}">
                <a16:creationId xmlns:a16="http://schemas.microsoft.com/office/drawing/2014/main" id="{C5CC0C3B-F2C4-4067-84A4-6B30951F31E3}"/>
              </a:ext>
            </a:extLst>
          </p:cNvPr>
          <p:cNvSpPr>
            <a:spLocks noGrp="1"/>
          </p:cNvSpPr>
          <p:nvPr>
            <p:ph type="title"/>
          </p:nvPr>
        </p:nvSpPr>
        <p:spPr/>
        <p:txBody>
          <a:bodyPr/>
          <a:lstStyle/>
          <a:p>
            <a:r>
              <a:rPr lang="en-US"/>
              <a:t>Ball Bearing Guardband</a:t>
            </a:r>
          </a:p>
        </p:txBody>
      </p:sp>
      <p:sp>
        <p:nvSpPr>
          <p:cNvPr id="3" name="Slide Number Placeholder 2">
            <a:extLst>
              <a:ext uri="{FF2B5EF4-FFF2-40B4-BE49-F238E27FC236}">
                <a16:creationId xmlns:a16="http://schemas.microsoft.com/office/drawing/2014/main" id="{45F7F843-2730-4876-8081-738DCCAE5024}"/>
              </a:ext>
            </a:extLst>
          </p:cNvPr>
          <p:cNvSpPr>
            <a:spLocks noGrp="1"/>
          </p:cNvSpPr>
          <p:nvPr>
            <p:ph type="sldNum" sz="quarter" idx="10"/>
          </p:nvPr>
        </p:nvSpPr>
        <p:spPr/>
        <p:txBody>
          <a:bodyPr/>
          <a:lstStyle/>
          <a:p>
            <a:fld id="{4FAB73BC-B049-4115-A692-8D63A059BFB8}" type="slidenum">
              <a:rPr lang="en-US" smtClean="0"/>
              <a:pPr/>
              <a:t>135</a:t>
            </a:fld>
            <a:endParaRPr lang="en-US"/>
          </a:p>
        </p:txBody>
      </p:sp>
      <p:sp>
        <p:nvSpPr>
          <p:cNvPr id="4" name="Content Placeholder 3">
            <a:extLst>
              <a:ext uri="{FF2B5EF4-FFF2-40B4-BE49-F238E27FC236}">
                <a16:creationId xmlns:a16="http://schemas.microsoft.com/office/drawing/2014/main" id="{1EA796F6-4CB6-4BE9-9928-3037473B9380}"/>
              </a:ext>
            </a:extLst>
          </p:cNvPr>
          <p:cNvSpPr>
            <a:spLocks noGrp="1"/>
          </p:cNvSpPr>
          <p:nvPr>
            <p:ph sz="quarter" idx="11"/>
          </p:nvPr>
        </p:nvSpPr>
        <p:spPr>
          <a:xfrm>
            <a:off x="647700" y="1235565"/>
            <a:ext cx="11049000" cy="4610100"/>
          </a:xfrm>
        </p:spPr>
        <p:txBody>
          <a:bodyPr/>
          <a:lstStyle/>
          <a:p>
            <a:r>
              <a:rPr lang="en-US"/>
              <a:t>False Accept Risk is 0.8%. Requirement is 0.1%. Add a guardband.</a:t>
            </a:r>
          </a:p>
        </p:txBody>
      </p:sp>
      <p:cxnSp>
        <p:nvCxnSpPr>
          <p:cNvPr id="7" name="Straight Arrow Connector 6">
            <a:extLst>
              <a:ext uri="{FF2B5EF4-FFF2-40B4-BE49-F238E27FC236}">
                <a16:creationId xmlns:a16="http://schemas.microsoft.com/office/drawing/2014/main" id="{18B86872-D3C3-4EF8-807B-B3FE3AD09A4B}"/>
              </a:ext>
            </a:extLst>
          </p:cNvPr>
          <p:cNvCxnSpPr>
            <a:cxnSpLocks/>
          </p:cNvCxnSpPr>
          <p:nvPr/>
        </p:nvCxnSpPr>
        <p:spPr>
          <a:xfrm>
            <a:off x="3905970" y="4510015"/>
            <a:ext cx="8913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ircle: Hollow 8">
            <a:extLst>
              <a:ext uri="{FF2B5EF4-FFF2-40B4-BE49-F238E27FC236}">
                <a16:creationId xmlns:a16="http://schemas.microsoft.com/office/drawing/2014/main" id="{81B34994-8BA1-439F-BE31-3CCFCC9604E5}"/>
              </a:ext>
            </a:extLst>
          </p:cNvPr>
          <p:cNvSpPr/>
          <p:nvPr/>
        </p:nvSpPr>
        <p:spPr>
          <a:xfrm>
            <a:off x="9700481" y="5658816"/>
            <a:ext cx="1118937" cy="583923"/>
          </a:xfrm>
          <a:prstGeom prst="donut">
            <a:avLst>
              <a:gd name="adj" fmla="val 7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D221DE1B-B28A-4242-98F6-CE4E0264483C}"/>
              </a:ext>
            </a:extLst>
          </p:cNvPr>
          <p:cNvSpPr/>
          <p:nvPr/>
        </p:nvSpPr>
        <p:spPr>
          <a:xfrm>
            <a:off x="5884574" y="5709791"/>
            <a:ext cx="1118937" cy="583923"/>
          </a:xfrm>
          <a:prstGeom prst="donut">
            <a:avLst>
              <a:gd name="adj" fmla="val 7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DCFF0936-F345-4582-9655-E8DA64385B42}"/>
              </a:ext>
            </a:extLst>
          </p:cNvPr>
          <p:cNvCxnSpPr>
            <a:cxnSpLocks/>
          </p:cNvCxnSpPr>
          <p:nvPr/>
        </p:nvCxnSpPr>
        <p:spPr>
          <a:xfrm>
            <a:off x="1944956" y="3150896"/>
            <a:ext cx="0" cy="4216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6CDBE61-3CB4-0AC1-C1D3-F7E32E892A61}"/>
              </a:ext>
            </a:extLst>
          </p:cNvPr>
          <p:cNvPicPr>
            <a:picLocks noChangeAspect="1"/>
          </p:cNvPicPr>
          <p:nvPr/>
        </p:nvPicPr>
        <p:blipFill>
          <a:blip r:embed="rId3"/>
          <a:stretch>
            <a:fillRect/>
          </a:stretch>
        </p:blipFill>
        <p:spPr>
          <a:xfrm>
            <a:off x="596871" y="3845043"/>
            <a:ext cx="2956635" cy="2626344"/>
          </a:xfrm>
          <a:prstGeom prst="rect">
            <a:avLst/>
          </a:prstGeom>
        </p:spPr>
      </p:pic>
      <p:pic>
        <p:nvPicPr>
          <p:cNvPr id="17" name="Picture 16">
            <a:extLst>
              <a:ext uri="{FF2B5EF4-FFF2-40B4-BE49-F238E27FC236}">
                <a16:creationId xmlns:a16="http://schemas.microsoft.com/office/drawing/2014/main" id="{F5662626-6EE0-1EA5-C41B-88B3E7B21FE9}"/>
              </a:ext>
            </a:extLst>
          </p:cNvPr>
          <p:cNvPicPr>
            <a:picLocks noChangeAspect="1"/>
          </p:cNvPicPr>
          <p:nvPr/>
        </p:nvPicPr>
        <p:blipFill>
          <a:blip r:embed="rId4"/>
          <a:stretch>
            <a:fillRect/>
          </a:stretch>
        </p:blipFill>
        <p:spPr>
          <a:xfrm>
            <a:off x="1235134" y="1843272"/>
            <a:ext cx="1619228" cy="1169685"/>
          </a:xfrm>
          <a:prstGeom prst="rect">
            <a:avLst/>
          </a:prstGeom>
        </p:spPr>
      </p:pic>
    </p:spTree>
    <p:extLst>
      <p:ext uri="{BB962C8B-B14F-4D97-AF65-F5344CB8AC3E}">
        <p14:creationId xmlns:p14="http://schemas.microsoft.com/office/powerpoint/2010/main" val="241451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AF0BC1-9542-4942-BD54-72EC35957E93}"/>
              </a:ext>
            </a:extLst>
          </p:cNvPr>
          <p:cNvSpPr>
            <a:spLocks noGrp="1"/>
          </p:cNvSpPr>
          <p:nvPr>
            <p:ph type="ctrTitle"/>
          </p:nvPr>
        </p:nvSpPr>
        <p:spPr>
          <a:xfrm>
            <a:off x="424543" y="2268563"/>
            <a:ext cx="6950947" cy="1767254"/>
          </a:xfrm>
        </p:spPr>
        <p:txBody>
          <a:bodyPr/>
          <a:lstStyle/>
          <a:p>
            <a:r>
              <a:rPr lang="en-US"/>
              <a:t>Analysis of Variance, Repeatability/Reproducibility</a:t>
            </a:r>
          </a:p>
        </p:txBody>
      </p:sp>
      <p:sp>
        <p:nvSpPr>
          <p:cNvPr id="3" name="Slide Number Placeholder 2">
            <a:extLst>
              <a:ext uri="{FF2B5EF4-FFF2-40B4-BE49-F238E27FC236}">
                <a16:creationId xmlns:a16="http://schemas.microsoft.com/office/drawing/2014/main" id="{7FEA6368-89FC-48D8-A4AB-DF211E8807BB}"/>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136</a:t>
            </a:fld>
            <a:endParaRPr lang="en-US"/>
          </a:p>
        </p:txBody>
      </p:sp>
    </p:spTree>
    <p:extLst>
      <p:ext uri="{BB962C8B-B14F-4D97-AF65-F5344CB8AC3E}">
        <p14:creationId xmlns:p14="http://schemas.microsoft.com/office/powerpoint/2010/main" val="302715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2B463-CA91-45A4-A28D-E8992EB40B6B}"/>
              </a:ext>
            </a:extLst>
          </p:cNvPr>
          <p:cNvSpPr>
            <a:spLocks noGrp="1"/>
          </p:cNvSpPr>
          <p:nvPr>
            <p:ph type="title"/>
          </p:nvPr>
        </p:nvSpPr>
        <p:spPr/>
        <p:txBody>
          <a:bodyPr/>
          <a:lstStyle/>
          <a:p>
            <a:r>
              <a:rPr lang="en-US"/>
              <a:t>Pooling uncertainty over multiple measurement runs</a:t>
            </a:r>
          </a:p>
        </p:txBody>
      </p:sp>
      <p:sp>
        <p:nvSpPr>
          <p:cNvPr id="4" name="Content Placeholder 3">
            <a:extLst>
              <a:ext uri="{FF2B5EF4-FFF2-40B4-BE49-F238E27FC236}">
                <a16:creationId xmlns:a16="http://schemas.microsoft.com/office/drawing/2014/main" id="{89BF34EB-6C22-40C4-9D0E-28C139C0152F}"/>
              </a:ext>
            </a:extLst>
          </p:cNvPr>
          <p:cNvSpPr>
            <a:spLocks noGrp="1"/>
          </p:cNvSpPr>
          <p:nvPr>
            <p:ph sz="quarter" idx="11"/>
          </p:nvPr>
        </p:nvSpPr>
        <p:spPr>
          <a:xfrm>
            <a:off x="647700" y="1409700"/>
            <a:ext cx="11049000" cy="1503829"/>
          </a:xfrm>
        </p:spPr>
        <p:txBody>
          <a:bodyPr/>
          <a:lstStyle/>
          <a:p>
            <a:r>
              <a:rPr lang="en-US" b="1"/>
              <a:t>Repeatability</a:t>
            </a:r>
            <a:r>
              <a:rPr lang="en-US"/>
              <a:t>: variation under the </a:t>
            </a:r>
            <a:r>
              <a:rPr lang="en-US" b="1"/>
              <a:t>same</a:t>
            </a:r>
            <a:r>
              <a:rPr lang="en-US"/>
              <a:t> operator, measuring system, and procedure over a short period of time</a:t>
            </a:r>
          </a:p>
          <a:p>
            <a:r>
              <a:rPr lang="en-US" b="1"/>
              <a:t>Reproducibility</a:t>
            </a:r>
            <a:r>
              <a:rPr lang="en-US"/>
              <a:t>: variation due to </a:t>
            </a:r>
            <a:r>
              <a:rPr lang="en-US" b="1"/>
              <a:t>different</a:t>
            </a:r>
            <a:r>
              <a:rPr lang="en-US"/>
              <a:t> operators, measuring systems, and/or procedures, often over a longer period of time</a:t>
            </a:r>
          </a:p>
          <a:p>
            <a:endParaRPr lang="en-US"/>
          </a:p>
          <a:p>
            <a:endParaRPr lang="en-US"/>
          </a:p>
        </p:txBody>
      </p:sp>
      <p:graphicFrame>
        <p:nvGraphicFramePr>
          <p:cNvPr id="5" name="Table 4">
            <a:extLst>
              <a:ext uri="{FF2B5EF4-FFF2-40B4-BE49-F238E27FC236}">
                <a16:creationId xmlns:a16="http://schemas.microsoft.com/office/drawing/2014/main" id="{E3676925-EDE5-4131-8343-17B51D93228A}"/>
              </a:ext>
            </a:extLst>
          </p:cNvPr>
          <p:cNvGraphicFramePr>
            <a:graphicFrameLocks noGrp="1"/>
          </p:cNvGraphicFramePr>
          <p:nvPr>
            <p:extLst>
              <p:ext uri="{D42A27DB-BD31-4B8C-83A1-F6EECF244321}">
                <p14:modId xmlns:p14="http://schemas.microsoft.com/office/powerpoint/2010/main" val="2620414196"/>
              </p:ext>
            </p:extLst>
          </p:nvPr>
        </p:nvGraphicFramePr>
        <p:xfrm>
          <a:off x="2624156" y="3944472"/>
          <a:ext cx="6714066" cy="2030304"/>
        </p:xfrm>
        <a:graphic>
          <a:graphicData uri="http://schemas.openxmlformats.org/drawingml/2006/table">
            <a:tbl>
              <a:tblPr firstRow="1" bandRow="1">
                <a:tableStyleId>{5C22544A-7EE6-4342-B048-85BDC9FD1C3A}</a:tableStyleId>
              </a:tblPr>
              <a:tblGrid>
                <a:gridCol w="1303866">
                  <a:extLst>
                    <a:ext uri="{9D8B030D-6E8A-4147-A177-3AD203B41FA5}">
                      <a16:colId xmlns:a16="http://schemas.microsoft.com/office/drawing/2014/main" val="3741499955"/>
                    </a:ext>
                  </a:extLst>
                </a:gridCol>
                <a:gridCol w="1320800">
                  <a:extLst>
                    <a:ext uri="{9D8B030D-6E8A-4147-A177-3AD203B41FA5}">
                      <a16:colId xmlns:a16="http://schemas.microsoft.com/office/drawing/2014/main" val="1720545393"/>
                    </a:ext>
                  </a:extLst>
                </a:gridCol>
                <a:gridCol w="1380067">
                  <a:extLst>
                    <a:ext uri="{9D8B030D-6E8A-4147-A177-3AD203B41FA5}">
                      <a16:colId xmlns:a16="http://schemas.microsoft.com/office/drawing/2014/main" val="1071628232"/>
                    </a:ext>
                  </a:extLst>
                </a:gridCol>
                <a:gridCol w="1346200">
                  <a:extLst>
                    <a:ext uri="{9D8B030D-6E8A-4147-A177-3AD203B41FA5}">
                      <a16:colId xmlns:a16="http://schemas.microsoft.com/office/drawing/2014/main" val="1998057341"/>
                    </a:ext>
                  </a:extLst>
                </a:gridCol>
                <a:gridCol w="1363133">
                  <a:extLst>
                    <a:ext uri="{9D8B030D-6E8A-4147-A177-3AD203B41FA5}">
                      <a16:colId xmlns:a16="http://schemas.microsoft.com/office/drawing/2014/main" val="1539704732"/>
                    </a:ext>
                  </a:extLst>
                </a:gridCol>
              </a:tblGrid>
              <a:tr h="338384">
                <a:tc>
                  <a:txBody>
                    <a:bodyPr/>
                    <a:lstStyle/>
                    <a:p>
                      <a:pPr algn="ctr" fontAlgn="b"/>
                      <a:r>
                        <a:rPr lang="en-US" sz="1400" b="0" i="0" u="none" strike="noStrike">
                          <a:solidFill>
                            <a:schemeClr val="bg1"/>
                          </a:solidFill>
                          <a:effectLst/>
                          <a:latin typeface="Calibri" panose="020F0502020204030204" pitchFamily="34" charset="0"/>
                        </a:rPr>
                        <a:t>Day 1</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2</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3</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4</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5</a:t>
                      </a:r>
                    </a:p>
                  </a:txBody>
                  <a:tcPr marL="9525" marR="9525" marT="9525" marB="0" anchor="b"/>
                </a:tc>
                <a:extLst>
                  <a:ext uri="{0D108BD9-81ED-4DB2-BD59-A6C34878D82A}">
                    <a16:rowId xmlns:a16="http://schemas.microsoft.com/office/drawing/2014/main" val="218049657"/>
                  </a:ext>
                </a:extLst>
              </a:tr>
              <a:tr h="338384">
                <a:tc>
                  <a:txBody>
                    <a:bodyPr/>
                    <a:lstStyle/>
                    <a:p>
                      <a:pPr algn="ctr" fontAlgn="b"/>
                      <a:r>
                        <a:rPr lang="en-US" sz="1400" b="0" i="0" u="none" strike="noStrike">
                          <a:solidFill>
                            <a:srgbClr val="000000"/>
                          </a:solidFill>
                          <a:effectLst/>
                          <a:latin typeface="Calibri" panose="020F0502020204030204" pitchFamily="34" charset="0"/>
                        </a:rPr>
                        <a:t>0.189598873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0.190867894</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0.200779780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0.210638108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0.184202286</a:t>
                      </a:r>
                    </a:p>
                  </a:txBody>
                  <a:tcPr marL="9525" marR="9525" marT="9525" marB="0" anchor="b"/>
                </a:tc>
                <a:extLst>
                  <a:ext uri="{0D108BD9-81ED-4DB2-BD59-A6C34878D82A}">
                    <a16:rowId xmlns:a16="http://schemas.microsoft.com/office/drawing/2014/main" val="1645414284"/>
                  </a:ext>
                </a:extLst>
              </a:tr>
              <a:tr h="338384">
                <a:tc>
                  <a:txBody>
                    <a:bodyPr/>
                    <a:lstStyle/>
                    <a:p>
                      <a:pPr algn="ctr" fontAlgn="b"/>
                      <a:r>
                        <a:rPr lang="en-US" sz="1400" b="0" i="0" u="none" strike="noStrike">
                          <a:solidFill>
                            <a:srgbClr val="000000"/>
                          </a:solidFill>
                          <a:effectLst/>
                          <a:latin typeface="Calibri" panose="020F0502020204030204" pitchFamily="34" charset="0"/>
                        </a:rPr>
                        <a:t>0.199882413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0.175427156</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0.198553538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0.175251782</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0.206156336</a:t>
                      </a:r>
                    </a:p>
                  </a:txBody>
                  <a:tcPr marL="9525" marR="9525" marT="9525" marB="0" anchor="b"/>
                </a:tc>
                <a:extLst>
                  <a:ext uri="{0D108BD9-81ED-4DB2-BD59-A6C34878D82A}">
                    <a16:rowId xmlns:a16="http://schemas.microsoft.com/office/drawing/2014/main" val="1426572776"/>
                  </a:ext>
                </a:extLst>
              </a:tr>
              <a:tr h="338384">
                <a:tc>
                  <a:txBody>
                    <a:bodyPr/>
                    <a:lstStyle/>
                    <a:p>
                      <a:pPr algn="ctr" fontAlgn="b"/>
                      <a:r>
                        <a:rPr lang="en-US" sz="1400" b="0" i="0" u="none" strike="noStrike">
                          <a:solidFill>
                            <a:srgbClr val="000000"/>
                          </a:solidFill>
                          <a:effectLst/>
                          <a:latin typeface="Calibri" panose="020F0502020204030204" pitchFamily="34" charset="0"/>
                        </a:rPr>
                        <a:t>0.193078900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0.213947485</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0.179369437</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0.205199833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0.195215413</a:t>
                      </a:r>
                    </a:p>
                  </a:txBody>
                  <a:tcPr marL="9525" marR="9525" marT="9525" marB="0" anchor="b"/>
                </a:tc>
                <a:extLst>
                  <a:ext uri="{0D108BD9-81ED-4DB2-BD59-A6C34878D82A}">
                    <a16:rowId xmlns:a16="http://schemas.microsoft.com/office/drawing/2014/main" val="2383680962"/>
                  </a:ext>
                </a:extLst>
              </a:tr>
              <a:tr h="338384">
                <a:tc>
                  <a:txBody>
                    <a:bodyPr/>
                    <a:lstStyle/>
                    <a:p>
                      <a:pPr algn="ctr" fontAlgn="b"/>
                      <a:r>
                        <a:rPr lang="en-US" sz="1400" b="0" i="0" u="none" strike="noStrike">
                          <a:solidFill>
                            <a:srgbClr val="000000"/>
                          </a:solidFill>
                          <a:effectLst/>
                          <a:latin typeface="Calibri" panose="020F0502020204030204" pitchFamily="34" charset="0"/>
                        </a:rPr>
                        <a:t>0.186095503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0.206404833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0.175049838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0.208589307</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0.191869021</a:t>
                      </a:r>
                    </a:p>
                  </a:txBody>
                  <a:tcPr marL="9525" marR="9525" marT="9525" marB="0" anchor="b"/>
                </a:tc>
                <a:extLst>
                  <a:ext uri="{0D108BD9-81ED-4DB2-BD59-A6C34878D82A}">
                    <a16:rowId xmlns:a16="http://schemas.microsoft.com/office/drawing/2014/main" val="4048747941"/>
                  </a:ext>
                </a:extLst>
              </a:tr>
              <a:tr h="338384">
                <a:tc>
                  <a:txBody>
                    <a:bodyPr/>
                    <a:lstStyle/>
                    <a:p>
                      <a:pPr algn="ctr" fontAlgn="b"/>
                      <a:r>
                        <a:rPr lang="en-US" sz="1400" b="0" i="0" u="none" strike="noStrike">
                          <a:solidFill>
                            <a:srgbClr val="000000"/>
                          </a:solidFill>
                          <a:effectLst/>
                          <a:latin typeface="Calibri" panose="020F0502020204030204" pitchFamily="34" charset="0"/>
                        </a:rPr>
                        <a:t>0.198434666</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0.216626088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0.209869511</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0.195636910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0.194088966</a:t>
                      </a:r>
                    </a:p>
                  </a:txBody>
                  <a:tcPr marL="9525" marR="9525" marT="9525" marB="0" anchor="b"/>
                </a:tc>
                <a:extLst>
                  <a:ext uri="{0D108BD9-81ED-4DB2-BD59-A6C34878D82A}">
                    <a16:rowId xmlns:a16="http://schemas.microsoft.com/office/drawing/2014/main" val="2999815877"/>
                  </a:ext>
                </a:extLst>
              </a:tr>
            </a:tbl>
          </a:graphicData>
        </a:graphic>
      </p:graphicFrame>
      <p:sp>
        <p:nvSpPr>
          <p:cNvPr id="6" name="TextBox 5">
            <a:extLst>
              <a:ext uri="{FF2B5EF4-FFF2-40B4-BE49-F238E27FC236}">
                <a16:creationId xmlns:a16="http://schemas.microsoft.com/office/drawing/2014/main" id="{15086C6F-5285-4A44-ABE6-D595633764F3}"/>
              </a:ext>
            </a:extLst>
          </p:cNvPr>
          <p:cNvSpPr txBox="1"/>
          <p:nvPr/>
        </p:nvSpPr>
        <p:spPr>
          <a:xfrm>
            <a:off x="2543474" y="3429000"/>
            <a:ext cx="2378150" cy="282388"/>
          </a:xfrm>
          <a:prstGeom prst="rect">
            <a:avLst/>
          </a:prstGeom>
        </p:spPr>
        <p:txBody>
          <a:bodyPr vert="horz" wrap="none" lIns="91440" tIns="45720" rIns="91440" bIns="45720" rtlCol="0">
            <a:noAutofit/>
          </a:bodyPr>
          <a:lstStyle/>
          <a:p>
            <a:pPr algn="l"/>
            <a:r>
              <a:rPr lang="en-US" sz="1400"/>
              <a:t>Reproducibility</a:t>
            </a:r>
          </a:p>
        </p:txBody>
      </p:sp>
      <p:sp>
        <p:nvSpPr>
          <p:cNvPr id="9" name="TextBox 8">
            <a:extLst>
              <a:ext uri="{FF2B5EF4-FFF2-40B4-BE49-F238E27FC236}">
                <a16:creationId xmlns:a16="http://schemas.microsoft.com/office/drawing/2014/main" id="{2F2697E1-810D-4718-8D6B-9B51B34CECE1}"/>
              </a:ext>
            </a:extLst>
          </p:cNvPr>
          <p:cNvSpPr txBox="1"/>
          <p:nvPr/>
        </p:nvSpPr>
        <p:spPr>
          <a:xfrm rot="5400000">
            <a:off x="1573672" y="4333811"/>
            <a:ext cx="1198038" cy="282388"/>
          </a:xfrm>
          <a:prstGeom prst="rect">
            <a:avLst/>
          </a:prstGeom>
        </p:spPr>
        <p:txBody>
          <a:bodyPr vert="horz" wrap="none" lIns="91440" tIns="45720" rIns="91440" bIns="45720" rtlCol="0">
            <a:noAutofit/>
          </a:bodyPr>
          <a:lstStyle/>
          <a:p>
            <a:pPr algn="l"/>
            <a:r>
              <a:rPr lang="en-US" sz="1400"/>
              <a:t>Repeatability</a:t>
            </a:r>
          </a:p>
        </p:txBody>
      </p:sp>
      <p:cxnSp>
        <p:nvCxnSpPr>
          <p:cNvPr id="11" name="Straight Arrow Connector 10">
            <a:extLst>
              <a:ext uri="{FF2B5EF4-FFF2-40B4-BE49-F238E27FC236}">
                <a16:creationId xmlns:a16="http://schemas.microsoft.com/office/drawing/2014/main" id="{2490A673-C502-4910-B69D-EC4B0C47C7D4}"/>
              </a:ext>
            </a:extLst>
          </p:cNvPr>
          <p:cNvCxnSpPr/>
          <p:nvPr/>
        </p:nvCxnSpPr>
        <p:spPr>
          <a:xfrm>
            <a:off x="3944471" y="3570194"/>
            <a:ext cx="34155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2A9FDD-EC0D-460F-8196-8E609DCD144D}"/>
              </a:ext>
            </a:extLst>
          </p:cNvPr>
          <p:cNvCxnSpPr>
            <a:cxnSpLocks/>
          </p:cNvCxnSpPr>
          <p:nvPr/>
        </p:nvCxnSpPr>
        <p:spPr>
          <a:xfrm>
            <a:off x="2172691" y="5164119"/>
            <a:ext cx="0" cy="810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2">
            <a:extLst>
              <a:ext uri="{FF2B5EF4-FFF2-40B4-BE49-F238E27FC236}">
                <a16:creationId xmlns:a16="http://schemas.microsoft.com/office/drawing/2014/main" id="{3F91786D-631D-404F-8B1B-4ED2DDBB4D30}"/>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137</a:t>
            </a:fld>
            <a:endParaRPr lang="en-US"/>
          </a:p>
        </p:txBody>
      </p:sp>
    </p:spTree>
    <p:extLst>
      <p:ext uri="{BB962C8B-B14F-4D97-AF65-F5344CB8AC3E}">
        <p14:creationId xmlns:p14="http://schemas.microsoft.com/office/powerpoint/2010/main" val="169503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629E-9B1B-444E-8926-EB89D7503549}"/>
              </a:ext>
            </a:extLst>
          </p:cNvPr>
          <p:cNvSpPr>
            <a:spLocks noGrp="1"/>
          </p:cNvSpPr>
          <p:nvPr>
            <p:ph type="title"/>
          </p:nvPr>
        </p:nvSpPr>
        <p:spPr/>
        <p:txBody>
          <a:bodyPr/>
          <a:lstStyle/>
          <a:p>
            <a:r>
              <a:rPr lang="en-US"/>
              <a:t>Resistor Calibration</a:t>
            </a:r>
          </a:p>
        </p:txBody>
      </p:sp>
      <p:sp>
        <p:nvSpPr>
          <p:cNvPr id="3" name="Slide Number Placeholder 2">
            <a:extLst>
              <a:ext uri="{FF2B5EF4-FFF2-40B4-BE49-F238E27FC236}">
                <a16:creationId xmlns:a16="http://schemas.microsoft.com/office/drawing/2014/main" id="{6B0AF19D-2820-4CD2-916A-2CC12CB03556}"/>
              </a:ext>
            </a:extLst>
          </p:cNvPr>
          <p:cNvSpPr>
            <a:spLocks noGrp="1"/>
          </p:cNvSpPr>
          <p:nvPr>
            <p:ph type="sldNum" sz="quarter" idx="10"/>
          </p:nvPr>
        </p:nvSpPr>
        <p:spPr/>
        <p:txBody>
          <a:bodyPr/>
          <a:lstStyle/>
          <a:p>
            <a:fld id="{4FAB73BC-B049-4115-A692-8D63A059BFB8}" type="slidenum">
              <a:rPr lang="en-US" smtClean="0"/>
              <a:pPr/>
              <a:t>138</a:t>
            </a:fld>
            <a:endParaRPr lang="en-US"/>
          </a:p>
        </p:txBody>
      </p:sp>
      <p:sp>
        <p:nvSpPr>
          <p:cNvPr id="4" name="Content Placeholder 3">
            <a:extLst>
              <a:ext uri="{FF2B5EF4-FFF2-40B4-BE49-F238E27FC236}">
                <a16:creationId xmlns:a16="http://schemas.microsoft.com/office/drawing/2014/main" id="{CB687903-01D6-415E-A5A0-FFCDFA490DF0}"/>
              </a:ext>
            </a:extLst>
          </p:cNvPr>
          <p:cNvSpPr>
            <a:spLocks noGrp="1"/>
          </p:cNvSpPr>
          <p:nvPr>
            <p:ph sz="quarter" idx="11"/>
          </p:nvPr>
        </p:nvSpPr>
        <p:spPr/>
        <p:txBody>
          <a:bodyPr/>
          <a:lstStyle/>
          <a:p>
            <a:r>
              <a:rPr lang="en-US"/>
              <a:t>A 1Ω resistor standard is calibrated (in deviation from nominal, ppm) by measuring it 5 times a day over 5 days. Determine the mean and pooled standard deviation of the measurements, and ensure that each day’s measurements are statistically similar..</a:t>
            </a:r>
          </a:p>
          <a:p>
            <a:r>
              <a:rPr lang="en-US"/>
              <a:t>2-dimensional data like this is handled with a Data Sets and Analysis of Variance calculation.</a:t>
            </a:r>
          </a:p>
          <a:p>
            <a:endParaRPr lang="en-US"/>
          </a:p>
        </p:txBody>
      </p:sp>
      <p:graphicFrame>
        <p:nvGraphicFramePr>
          <p:cNvPr id="6" name="Table 5">
            <a:extLst>
              <a:ext uri="{FF2B5EF4-FFF2-40B4-BE49-F238E27FC236}">
                <a16:creationId xmlns:a16="http://schemas.microsoft.com/office/drawing/2014/main" id="{012E0058-BDA3-4811-A577-A7F0F67273C1}"/>
              </a:ext>
            </a:extLst>
          </p:cNvPr>
          <p:cNvGraphicFramePr>
            <a:graphicFrameLocks noGrp="1"/>
          </p:cNvGraphicFramePr>
          <p:nvPr>
            <p:extLst>
              <p:ext uri="{D42A27DB-BD31-4B8C-83A1-F6EECF244321}">
                <p14:modId xmlns:p14="http://schemas.microsoft.com/office/powerpoint/2010/main" val="1804459442"/>
              </p:ext>
            </p:extLst>
          </p:nvPr>
        </p:nvGraphicFramePr>
        <p:xfrm>
          <a:off x="2815167" y="4363160"/>
          <a:ext cx="6714066" cy="2030304"/>
        </p:xfrm>
        <a:graphic>
          <a:graphicData uri="http://schemas.openxmlformats.org/drawingml/2006/table">
            <a:tbl>
              <a:tblPr firstRow="1" bandRow="1">
                <a:tableStyleId>{5C22544A-7EE6-4342-B048-85BDC9FD1C3A}</a:tableStyleId>
              </a:tblPr>
              <a:tblGrid>
                <a:gridCol w="1303866">
                  <a:extLst>
                    <a:ext uri="{9D8B030D-6E8A-4147-A177-3AD203B41FA5}">
                      <a16:colId xmlns:a16="http://schemas.microsoft.com/office/drawing/2014/main" val="3741499955"/>
                    </a:ext>
                  </a:extLst>
                </a:gridCol>
                <a:gridCol w="1320800">
                  <a:extLst>
                    <a:ext uri="{9D8B030D-6E8A-4147-A177-3AD203B41FA5}">
                      <a16:colId xmlns:a16="http://schemas.microsoft.com/office/drawing/2014/main" val="1720545393"/>
                    </a:ext>
                  </a:extLst>
                </a:gridCol>
                <a:gridCol w="1380067">
                  <a:extLst>
                    <a:ext uri="{9D8B030D-6E8A-4147-A177-3AD203B41FA5}">
                      <a16:colId xmlns:a16="http://schemas.microsoft.com/office/drawing/2014/main" val="1071628232"/>
                    </a:ext>
                  </a:extLst>
                </a:gridCol>
                <a:gridCol w="1346200">
                  <a:extLst>
                    <a:ext uri="{9D8B030D-6E8A-4147-A177-3AD203B41FA5}">
                      <a16:colId xmlns:a16="http://schemas.microsoft.com/office/drawing/2014/main" val="1998057341"/>
                    </a:ext>
                  </a:extLst>
                </a:gridCol>
                <a:gridCol w="1363133">
                  <a:extLst>
                    <a:ext uri="{9D8B030D-6E8A-4147-A177-3AD203B41FA5}">
                      <a16:colId xmlns:a16="http://schemas.microsoft.com/office/drawing/2014/main" val="1539704732"/>
                    </a:ext>
                  </a:extLst>
                </a:gridCol>
              </a:tblGrid>
              <a:tr h="338384">
                <a:tc>
                  <a:txBody>
                    <a:bodyPr/>
                    <a:lstStyle/>
                    <a:p>
                      <a:pPr algn="ctr" fontAlgn="b"/>
                      <a:r>
                        <a:rPr lang="en-US" sz="1400" b="0" i="0" u="none" strike="noStrike">
                          <a:solidFill>
                            <a:schemeClr val="bg1"/>
                          </a:solidFill>
                          <a:effectLst/>
                          <a:latin typeface="Calibri" panose="020F0502020204030204" pitchFamily="34" charset="0"/>
                        </a:rPr>
                        <a:t>Day 1</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2</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3</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4</a:t>
                      </a:r>
                    </a:p>
                  </a:txBody>
                  <a:tcPr marL="9525" marR="9525" marT="9525" marB="0" anchor="b"/>
                </a:tc>
                <a:tc>
                  <a:txBody>
                    <a:bodyPr/>
                    <a:lstStyle/>
                    <a:p>
                      <a:pPr algn="ctr" fontAlgn="b"/>
                      <a:r>
                        <a:rPr lang="en-US" sz="1400" b="0" i="0" u="none" strike="noStrike">
                          <a:solidFill>
                            <a:schemeClr val="bg1"/>
                          </a:solidFill>
                          <a:effectLst/>
                          <a:latin typeface="Calibri" panose="020F0502020204030204" pitchFamily="34" charset="0"/>
                        </a:rPr>
                        <a:t>Day 5</a:t>
                      </a:r>
                    </a:p>
                  </a:txBody>
                  <a:tcPr marL="9525" marR="9525" marT="9525" marB="0" anchor="b"/>
                </a:tc>
                <a:extLst>
                  <a:ext uri="{0D108BD9-81ED-4DB2-BD59-A6C34878D82A}">
                    <a16:rowId xmlns:a16="http://schemas.microsoft.com/office/drawing/2014/main" val="218049657"/>
                  </a:ext>
                </a:extLst>
              </a:tr>
              <a:tr h="338384">
                <a:tc>
                  <a:txBody>
                    <a:bodyPr/>
                    <a:lstStyle/>
                    <a:p>
                      <a:pPr algn="ctr" fontAlgn="b"/>
                      <a:r>
                        <a:rPr lang="en-US" sz="1400" b="0" i="0" u="none" strike="noStrike">
                          <a:solidFill>
                            <a:srgbClr val="000000"/>
                          </a:solidFill>
                          <a:effectLst/>
                          <a:latin typeface="Calibri" panose="020F0502020204030204" pitchFamily="34" charset="0"/>
                        </a:rPr>
                        <a:t>0.189598873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0.190867894</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0.200779780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0.210638108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0.184202286</a:t>
                      </a:r>
                    </a:p>
                  </a:txBody>
                  <a:tcPr marL="9525" marR="9525" marT="9525" marB="0" anchor="b"/>
                </a:tc>
                <a:extLst>
                  <a:ext uri="{0D108BD9-81ED-4DB2-BD59-A6C34878D82A}">
                    <a16:rowId xmlns:a16="http://schemas.microsoft.com/office/drawing/2014/main" val="1645414284"/>
                  </a:ext>
                </a:extLst>
              </a:tr>
              <a:tr h="338384">
                <a:tc>
                  <a:txBody>
                    <a:bodyPr/>
                    <a:lstStyle/>
                    <a:p>
                      <a:pPr algn="ctr" fontAlgn="b"/>
                      <a:r>
                        <a:rPr lang="en-US" sz="1400" b="0" i="0" u="none" strike="noStrike">
                          <a:solidFill>
                            <a:srgbClr val="000000"/>
                          </a:solidFill>
                          <a:effectLst/>
                          <a:latin typeface="Calibri" panose="020F0502020204030204" pitchFamily="34" charset="0"/>
                        </a:rPr>
                        <a:t>0.199882413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0.175427156</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0.198553538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0.175251782</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0.206156336</a:t>
                      </a:r>
                    </a:p>
                  </a:txBody>
                  <a:tcPr marL="9525" marR="9525" marT="9525" marB="0" anchor="b"/>
                </a:tc>
                <a:extLst>
                  <a:ext uri="{0D108BD9-81ED-4DB2-BD59-A6C34878D82A}">
                    <a16:rowId xmlns:a16="http://schemas.microsoft.com/office/drawing/2014/main" val="1426572776"/>
                  </a:ext>
                </a:extLst>
              </a:tr>
              <a:tr h="338384">
                <a:tc>
                  <a:txBody>
                    <a:bodyPr/>
                    <a:lstStyle/>
                    <a:p>
                      <a:pPr algn="ctr" fontAlgn="b"/>
                      <a:r>
                        <a:rPr lang="en-US" sz="1400" b="0" i="0" u="none" strike="noStrike">
                          <a:solidFill>
                            <a:srgbClr val="000000"/>
                          </a:solidFill>
                          <a:effectLst/>
                          <a:latin typeface="Calibri" panose="020F0502020204030204" pitchFamily="34" charset="0"/>
                        </a:rPr>
                        <a:t>0.193078900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0.213947485</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0.179369437</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0.205199833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0.195215413</a:t>
                      </a:r>
                    </a:p>
                  </a:txBody>
                  <a:tcPr marL="9525" marR="9525" marT="9525" marB="0" anchor="b"/>
                </a:tc>
                <a:extLst>
                  <a:ext uri="{0D108BD9-81ED-4DB2-BD59-A6C34878D82A}">
                    <a16:rowId xmlns:a16="http://schemas.microsoft.com/office/drawing/2014/main" val="2383680962"/>
                  </a:ext>
                </a:extLst>
              </a:tr>
              <a:tr h="338384">
                <a:tc>
                  <a:txBody>
                    <a:bodyPr/>
                    <a:lstStyle/>
                    <a:p>
                      <a:pPr algn="ctr" fontAlgn="b"/>
                      <a:r>
                        <a:rPr lang="en-US" sz="1400" b="0" i="0" u="none" strike="noStrike">
                          <a:solidFill>
                            <a:srgbClr val="000000"/>
                          </a:solidFill>
                          <a:effectLst/>
                          <a:latin typeface="Calibri" panose="020F0502020204030204" pitchFamily="34" charset="0"/>
                        </a:rPr>
                        <a:t>0.186095503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0.206404833</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0.175049838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0.208589307</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0.191869021</a:t>
                      </a:r>
                    </a:p>
                  </a:txBody>
                  <a:tcPr marL="9525" marR="9525" marT="9525" marB="0" anchor="b"/>
                </a:tc>
                <a:extLst>
                  <a:ext uri="{0D108BD9-81ED-4DB2-BD59-A6C34878D82A}">
                    <a16:rowId xmlns:a16="http://schemas.microsoft.com/office/drawing/2014/main" val="4048747941"/>
                  </a:ext>
                </a:extLst>
              </a:tr>
              <a:tr h="338384">
                <a:tc>
                  <a:txBody>
                    <a:bodyPr/>
                    <a:lstStyle/>
                    <a:p>
                      <a:pPr algn="ctr" fontAlgn="b"/>
                      <a:r>
                        <a:rPr lang="en-US" sz="1400" b="0" i="0" u="none" strike="noStrike">
                          <a:solidFill>
                            <a:srgbClr val="000000"/>
                          </a:solidFill>
                          <a:effectLst/>
                          <a:latin typeface="Calibri" panose="020F0502020204030204" pitchFamily="34" charset="0"/>
                        </a:rPr>
                        <a:t>0.198434666</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0.216626088</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0.209869511</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0.195636910</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0.194088966</a:t>
                      </a:r>
                    </a:p>
                  </a:txBody>
                  <a:tcPr marL="9525" marR="9525" marT="9525" marB="0" anchor="b"/>
                </a:tc>
                <a:extLst>
                  <a:ext uri="{0D108BD9-81ED-4DB2-BD59-A6C34878D82A}">
                    <a16:rowId xmlns:a16="http://schemas.microsoft.com/office/drawing/2014/main" val="2999815877"/>
                  </a:ext>
                </a:extLst>
              </a:tr>
            </a:tbl>
          </a:graphicData>
        </a:graphic>
      </p:graphicFrame>
      <p:pic>
        <p:nvPicPr>
          <p:cNvPr id="7" name="Picture 6">
            <a:extLst>
              <a:ext uri="{FF2B5EF4-FFF2-40B4-BE49-F238E27FC236}">
                <a16:creationId xmlns:a16="http://schemas.microsoft.com/office/drawing/2014/main" id="{E2DE4736-1055-4320-BA9F-642FADD6E20F}"/>
              </a:ext>
            </a:extLst>
          </p:cNvPr>
          <p:cNvPicPr>
            <a:picLocks noChangeAspect="1"/>
          </p:cNvPicPr>
          <p:nvPr/>
        </p:nvPicPr>
        <p:blipFill>
          <a:blip r:embed="rId2"/>
          <a:stretch>
            <a:fillRect/>
          </a:stretch>
        </p:blipFill>
        <p:spPr>
          <a:xfrm>
            <a:off x="5657480" y="2955776"/>
            <a:ext cx="877039" cy="942350"/>
          </a:xfrm>
          <a:prstGeom prst="rect">
            <a:avLst/>
          </a:prstGeom>
        </p:spPr>
      </p:pic>
    </p:spTree>
    <p:extLst>
      <p:ext uri="{BB962C8B-B14F-4D97-AF65-F5344CB8AC3E}">
        <p14:creationId xmlns:p14="http://schemas.microsoft.com/office/powerpoint/2010/main" val="3132562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469AB3-7CB5-46FE-87EA-EF80A8EB5113}"/>
              </a:ext>
            </a:extLst>
          </p:cNvPr>
          <p:cNvPicPr>
            <a:picLocks noChangeAspect="1"/>
          </p:cNvPicPr>
          <p:nvPr/>
        </p:nvPicPr>
        <p:blipFill>
          <a:blip r:embed="rId2"/>
          <a:stretch>
            <a:fillRect/>
          </a:stretch>
        </p:blipFill>
        <p:spPr>
          <a:xfrm>
            <a:off x="4376963" y="3175990"/>
            <a:ext cx="4552582" cy="3575478"/>
          </a:xfrm>
          <a:prstGeom prst="rect">
            <a:avLst/>
          </a:prstGeom>
        </p:spPr>
      </p:pic>
      <p:sp>
        <p:nvSpPr>
          <p:cNvPr id="2" name="Title 1">
            <a:extLst>
              <a:ext uri="{FF2B5EF4-FFF2-40B4-BE49-F238E27FC236}">
                <a16:creationId xmlns:a16="http://schemas.microsoft.com/office/drawing/2014/main" id="{F6C65C49-09D2-4030-A475-91DBE93000F6}"/>
              </a:ext>
            </a:extLst>
          </p:cNvPr>
          <p:cNvSpPr>
            <a:spLocks noGrp="1"/>
          </p:cNvSpPr>
          <p:nvPr>
            <p:ph type="title"/>
          </p:nvPr>
        </p:nvSpPr>
        <p:spPr/>
        <p:txBody>
          <a:bodyPr/>
          <a:lstStyle/>
          <a:p>
            <a:r>
              <a:rPr lang="en-US"/>
              <a:t>Resistor Calibration – Load data from file</a:t>
            </a:r>
          </a:p>
        </p:txBody>
      </p:sp>
      <p:sp>
        <p:nvSpPr>
          <p:cNvPr id="3" name="Slide Number Placeholder 2">
            <a:extLst>
              <a:ext uri="{FF2B5EF4-FFF2-40B4-BE49-F238E27FC236}">
                <a16:creationId xmlns:a16="http://schemas.microsoft.com/office/drawing/2014/main" id="{E7903F8A-37E8-4EAA-BD17-2E8E968DEB5A}"/>
              </a:ext>
            </a:extLst>
          </p:cNvPr>
          <p:cNvSpPr>
            <a:spLocks noGrp="1"/>
          </p:cNvSpPr>
          <p:nvPr>
            <p:ph type="sldNum" sz="quarter" idx="10"/>
          </p:nvPr>
        </p:nvSpPr>
        <p:spPr/>
        <p:txBody>
          <a:bodyPr/>
          <a:lstStyle/>
          <a:p>
            <a:fld id="{4FAB73BC-B049-4115-A692-8D63A059BFB8}" type="slidenum">
              <a:rPr lang="en-US" smtClean="0"/>
              <a:pPr/>
              <a:t>139</a:t>
            </a:fld>
            <a:endParaRPr lang="en-US"/>
          </a:p>
        </p:txBody>
      </p:sp>
      <p:sp>
        <p:nvSpPr>
          <p:cNvPr id="4" name="Content Placeholder 3">
            <a:extLst>
              <a:ext uri="{FF2B5EF4-FFF2-40B4-BE49-F238E27FC236}">
                <a16:creationId xmlns:a16="http://schemas.microsoft.com/office/drawing/2014/main" id="{029F056F-87B0-4BEC-99B8-893B4ADEE4B3}"/>
              </a:ext>
            </a:extLst>
          </p:cNvPr>
          <p:cNvSpPr>
            <a:spLocks noGrp="1"/>
          </p:cNvSpPr>
          <p:nvPr>
            <p:ph sz="quarter" idx="11"/>
          </p:nvPr>
        </p:nvSpPr>
        <p:spPr>
          <a:xfrm>
            <a:off x="647700" y="1409700"/>
            <a:ext cx="11049000" cy="860164"/>
          </a:xfrm>
        </p:spPr>
        <p:txBody>
          <a:bodyPr/>
          <a:lstStyle/>
          <a:p>
            <a:r>
              <a:rPr lang="en-US"/>
              <a:t>You could type in all the data manually, or copy/paste from an Excel worksheet. OR load the data from a CSV file directly. This data is in </a:t>
            </a:r>
            <a:r>
              <a:rPr lang="en-US">
                <a:solidFill>
                  <a:schemeClr val="accent5"/>
                </a:solidFill>
              </a:rPr>
              <a:t>daily_resistance.csv </a:t>
            </a:r>
            <a:r>
              <a:rPr lang="en-US"/>
              <a:t>in the examples folder.</a:t>
            </a:r>
          </a:p>
          <a:p>
            <a:endParaRPr lang="en-US"/>
          </a:p>
        </p:txBody>
      </p:sp>
      <p:cxnSp>
        <p:nvCxnSpPr>
          <p:cNvPr id="6" name="Straight Arrow Connector 5">
            <a:extLst>
              <a:ext uri="{FF2B5EF4-FFF2-40B4-BE49-F238E27FC236}">
                <a16:creationId xmlns:a16="http://schemas.microsoft.com/office/drawing/2014/main" id="{8BFCE241-8E2B-456A-9250-C265D234ABBD}"/>
              </a:ext>
            </a:extLst>
          </p:cNvPr>
          <p:cNvCxnSpPr>
            <a:cxnSpLocks/>
          </p:cNvCxnSpPr>
          <p:nvPr/>
        </p:nvCxnSpPr>
        <p:spPr>
          <a:xfrm>
            <a:off x="3282688" y="4617494"/>
            <a:ext cx="9125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79351-CF05-4646-83B8-A47E4E799FA3}"/>
              </a:ext>
            </a:extLst>
          </p:cNvPr>
          <p:cNvSpPr txBox="1"/>
          <p:nvPr/>
        </p:nvSpPr>
        <p:spPr>
          <a:xfrm>
            <a:off x="5669689" y="2346007"/>
            <a:ext cx="5473999" cy="369332"/>
          </a:xfrm>
          <a:prstGeom prst="rect">
            <a:avLst/>
          </a:prstGeom>
          <a:noFill/>
        </p:spPr>
        <p:txBody>
          <a:bodyPr wrap="none" rtlCol="0">
            <a:spAutoFit/>
          </a:bodyPr>
          <a:lstStyle/>
          <a:p>
            <a:r>
              <a:rPr lang="en-US">
                <a:latin typeface="+mj-lt"/>
              </a:rPr>
              <a:t>Select data from CSV, including header. Default is fine here.</a:t>
            </a:r>
          </a:p>
        </p:txBody>
      </p:sp>
      <p:cxnSp>
        <p:nvCxnSpPr>
          <p:cNvPr id="8" name="Straight Arrow Connector 7">
            <a:extLst>
              <a:ext uri="{FF2B5EF4-FFF2-40B4-BE49-F238E27FC236}">
                <a16:creationId xmlns:a16="http://schemas.microsoft.com/office/drawing/2014/main" id="{6C3864D3-88D6-4840-8F9C-9782A7934C0E}"/>
              </a:ext>
            </a:extLst>
          </p:cNvPr>
          <p:cNvCxnSpPr>
            <a:cxnSpLocks/>
          </p:cNvCxnSpPr>
          <p:nvPr/>
        </p:nvCxnSpPr>
        <p:spPr>
          <a:xfrm flipH="1">
            <a:off x="7076845" y="2715339"/>
            <a:ext cx="377840" cy="831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001A380-655B-4E72-BBDB-575CD95A12C5}"/>
              </a:ext>
            </a:extLst>
          </p:cNvPr>
          <p:cNvPicPr>
            <a:picLocks noChangeAspect="1"/>
          </p:cNvPicPr>
          <p:nvPr/>
        </p:nvPicPr>
        <p:blipFill>
          <a:blip r:embed="rId3"/>
          <a:stretch>
            <a:fillRect/>
          </a:stretch>
        </p:blipFill>
        <p:spPr>
          <a:xfrm>
            <a:off x="591081" y="3774408"/>
            <a:ext cx="2248214" cy="1800476"/>
          </a:xfrm>
          <a:prstGeom prst="rect">
            <a:avLst/>
          </a:prstGeom>
        </p:spPr>
      </p:pic>
    </p:spTree>
    <p:extLst>
      <p:ext uri="{BB962C8B-B14F-4D97-AF65-F5344CB8AC3E}">
        <p14:creationId xmlns:p14="http://schemas.microsoft.com/office/powerpoint/2010/main" val="86858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CED6-0257-4826-B640-13AF7F27AAA4}"/>
              </a:ext>
            </a:extLst>
          </p:cNvPr>
          <p:cNvSpPr>
            <a:spLocks noGrp="1"/>
          </p:cNvSpPr>
          <p:nvPr>
            <p:ph type="title"/>
          </p:nvPr>
        </p:nvSpPr>
        <p:spPr/>
        <p:txBody>
          <a:bodyPr/>
          <a:lstStyle/>
          <a:p>
            <a:r>
              <a:rPr lang="en-US"/>
              <a:t>Reference</a:t>
            </a:r>
          </a:p>
        </p:txBody>
      </p:sp>
      <p:sp>
        <p:nvSpPr>
          <p:cNvPr id="3" name="Slide Number Placeholder 2">
            <a:extLst>
              <a:ext uri="{FF2B5EF4-FFF2-40B4-BE49-F238E27FC236}">
                <a16:creationId xmlns:a16="http://schemas.microsoft.com/office/drawing/2014/main" id="{FB8E964A-EAD0-43C8-B900-4803E8FDB072}"/>
              </a:ext>
            </a:extLst>
          </p:cNvPr>
          <p:cNvSpPr>
            <a:spLocks noGrp="1"/>
          </p:cNvSpPr>
          <p:nvPr>
            <p:ph type="sldNum" sz="quarter" idx="10"/>
          </p:nvPr>
        </p:nvSpPr>
        <p:spPr/>
        <p:txBody>
          <a:bodyPr/>
          <a:lstStyle/>
          <a:p>
            <a:fld id="{4FAB73BC-B049-4115-A692-8D63A059BFB8}" type="slidenum">
              <a:rPr lang="en-US" smtClean="0"/>
              <a:pPr/>
              <a:t>14</a:t>
            </a:fld>
            <a:endParaRPr lang="en-US"/>
          </a:p>
        </p:txBody>
      </p:sp>
      <p:sp>
        <p:nvSpPr>
          <p:cNvPr id="4" name="Content Placeholder 3">
            <a:extLst>
              <a:ext uri="{FF2B5EF4-FFF2-40B4-BE49-F238E27FC236}">
                <a16:creationId xmlns:a16="http://schemas.microsoft.com/office/drawing/2014/main" id="{0C3E3CD9-B4CD-4CAF-AC55-9B8879B65813}"/>
              </a:ext>
            </a:extLst>
          </p:cNvPr>
          <p:cNvSpPr>
            <a:spLocks noGrp="1"/>
          </p:cNvSpPr>
          <p:nvPr>
            <p:ph sz="quarter" idx="11"/>
          </p:nvPr>
        </p:nvSpPr>
        <p:spPr>
          <a:xfrm>
            <a:off x="647699" y="1409700"/>
            <a:ext cx="6471558" cy="4962820"/>
          </a:xfrm>
        </p:spPr>
        <p:txBody>
          <a:bodyPr/>
          <a:lstStyle/>
          <a:p>
            <a:r>
              <a:rPr lang="en-US"/>
              <a:t>For details on the theory, math, and statistics used by Suncal:</a:t>
            </a:r>
          </a:p>
          <a:p>
            <a:r>
              <a:rPr lang="en-US" b="1"/>
              <a:t>S. Crowder, C. Delker, E. Forrest, N. Martin. Introduction to Statistics in Metrology. Springer 2020</a:t>
            </a:r>
            <a:r>
              <a:rPr lang="en-US"/>
              <a:t>.</a:t>
            </a:r>
          </a:p>
          <a:p>
            <a:endParaRPr lang="en-US"/>
          </a:p>
          <a:p>
            <a:endParaRPr lang="en-US"/>
          </a:p>
          <a:p>
            <a:r>
              <a:rPr lang="en-US"/>
              <a:t>Also see:</a:t>
            </a:r>
          </a:p>
          <a:p>
            <a:r>
              <a:rPr lang="en-US" sz="1600"/>
              <a:t>C. Delker. A comprehensive open-source software for statistical metrology calculations: from uncertainty evaluation to risk analysis. NCSLI Measure, 13-3. (2021)</a:t>
            </a:r>
          </a:p>
          <a:p>
            <a:endParaRPr lang="en-US"/>
          </a:p>
        </p:txBody>
      </p:sp>
      <p:pic>
        <p:nvPicPr>
          <p:cNvPr id="10" name="Picture 9">
            <a:extLst>
              <a:ext uri="{FF2B5EF4-FFF2-40B4-BE49-F238E27FC236}">
                <a16:creationId xmlns:a16="http://schemas.microsoft.com/office/drawing/2014/main" id="{AEFD66BA-C3CA-44E8-9812-3270D9168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2304" y="648646"/>
            <a:ext cx="3521997" cy="5595696"/>
          </a:xfrm>
          <a:prstGeom prst="rect">
            <a:avLst/>
          </a:prstGeom>
        </p:spPr>
      </p:pic>
    </p:spTree>
    <p:extLst>
      <p:ext uri="{BB962C8B-B14F-4D97-AF65-F5344CB8AC3E}">
        <p14:creationId xmlns:p14="http://schemas.microsoft.com/office/powerpoint/2010/main" val="204881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9C00F0-C3E8-49AF-AEC1-63DE7D1C44D9}"/>
              </a:ext>
            </a:extLst>
          </p:cNvPr>
          <p:cNvPicPr>
            <a:picLocks noChangeAspect="1"/>
          </p:cNvPicPr>
          <p:nvPr/>
        </p:nvPicPr>
        <p:blipFill>
          <a:blip r:embed="rId2"/>
          <a:stretch>
            <a:fillRect/>
          </a:stretch>
        </p:blipFill>
        <p:spPr>
          <a:xfrm>
            <a:off x="7995461" y="4976033"/>
            <a:ext cx="3396795" cy="1755433"/>
          </a:xfrm>
          <a:prstGeom prst="rect">
            <a:avLst/>
          </a:prstGeom>
        </p:spPr>
      </p:pic>
      <p:sp>
        <p:nvSpPr>
          <p:cNvPr id="2" name="Title 1">
            <a:extLst>
              <a:ext uri="{FF2B5EF4-FFF2-40B4-BE49-F238E27FC236}">
                <a16:creationId xmlns:a16="http://schemas.microsoft.com/office/drawing/2014/main" id="{AF5BF52C-EE12-4310-BD8D-B60BAC28D185}"/>
              </a:ext>
            </a:extLst>
          </p:cNvPr>
          <p:cNvSpPr>
            <a:spLocks noGrp="1"/>
          </p:cNvSpPr>
          <p:nvPr>
            <p:ph type="title"/>
          </p:nvPr>
        </p:nvSpPr>
        <p:spPr/>
        <p:txBody>
          <a:bodyPr/>
          <a:lstStyle/>
          <a:p>
            <a:r>
              <a:rPr lang="en-US"/>
              <a:t>Resistor Calibration – Repeatability/Reproducibility</a:t>
            </a:r>
          </a:p>
        </p:txBody>
      </p:sp>
      <p:sp>
        <p:nvSpPr>
          <p:cNvPr id="3" name="Slide Number Placeholder 2">
            <a:extLst>
              <a:ext uri="{FF2B5EF4-FFF2-40B4-BE49-F238E27FC236}">
                <a16:creationId xmlns:a16="http://schemas.microsoft.com/office/drawing/2014/main" id="{8A4D9194-DB2F-4EE7-9A11-AEAA74A564D6}"/>
              </a:ext>
            </a:extLst>
          </p:cNvPr>
          <p:cNvSpPr>
            <a:spLocks noGrp="1"/>
          </p:cNvSpPr>
          <p:nvPr>
            <p:ph type="sldNum" sz="quarter" idx="10"/>
          </p:nvPr>
        </p:nvSpPr>
        <p:spPr/>
        <p:txBody>
          <a:bodyPr/>
          <a:lstStyle/>
          <a:p>
            <a:fld id="{4FAB73BC-B049-4115-A692-8D63A059BFB8}" type="slidenum">
              <a:rPr lang="en-US" smtClean="0"/>
              <a:pPr/>
              <a:t>140</a:t>
            </a:fld>
            <a:endParaRPr lang="en-US"/>
          </a:p>
        </p:txBody>
      </p:sp>
      <p:sp>
        <p:nvSpPr>
          <p:cNvPr id="4" name="Content Placeholder 3">
            <a:extLst>
              <a:ext uri="{FF2B5EF4-FFF2-40B4-BE49-F238E27FC236}">
                <a16:creationId xmlns:a16="http://schemas.microsoft.com/office/drawing/2014/main" id="{058F25E8-D172-44E0-B18C-A075389CAA1A}"/>
              </a:ext>
            </a:extLst>
          </p:cNvPr>
          <p:cNvSpPr>
            <a:spLocks noGrp="1"/>
          </p:cNvSpPr>
          <p:nvPr>
            <p:ph sz="quarter" idx="11"/>
          </p:nvPr>
        </p:nvSpPr>
        <p:spPr>
          <a:xfrm>
            <a:off x="647700" y="1409700"/>
            <a:ext cx="11049000" cy="520700"/>
          </a:xfrm>
        </p:spPr>
        <p:txBody>
          <a:bodyPr/>
          <a:lstStyle/>
          <a:p>
            <a:r>
              <a:rPr lang="en-US"/>
              <a:t>Repeatability and Reproducibility statistics are calculated</a:t>
            </a:r>
          </a:p>
          <a:p>
            <a:endParaRPr lang="en-US"/>
          </a:p>
        </p:txBody>
      </p:sp>
      <p:cxnSp>
        <p:nvCxnSpPr>
          <p:cNvPr id="6" name="Straight Arrow Connector 5">
            <a:extLst>
              <a:ext uri="{FF2B5EF4-FFF2-40B4-BE49-F238E27FC236}">
                <a16:creationId xmlns:a16="http://schemas.microsoft.com/office/drawing/2014/main" id="{9BEF95E0-84C6-45D4-854D-377798ADA8D5}"/>
              </a:ext>
            </a:extLst>
          </p:cNvPr>
          <p:cNvCxnSpPr>
            <a:cxnSpLocks/>
          </p:cNvCxnSpPr>
          <p:nvPr/>
        </p:nvCxnSpPr>
        <p:spPr>
          <a:xfrm flipH="1">
            <a:off x="5591432" y="3046460"/>
            <a:ext cx="112243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 Placeholder 5">
            <a:extLst>
              <a:ext uri="{FF2B5EF4-FFF2-40B4-BE49-F238E27FC236}">
                <a16:creationId xmlns:a16="http://schemas.microsoft.com/office/drawing/2014/main" id="{30DF17D4-9072-4287-9D49-C862D9442704}"/>
              </a:ext>
            </a:extLst>
          </p:cNvPr>
          <p:cNvSpPr txBox="1">
            <a:spLocks/>
          </p:cNvSpPr>
          <p:nvPr/>
        </p:nvSpPr>
        <p:spPr>
          <a:xfrm>
            <a:off x="6804245" y="2867317"/>
            <a:ext cx="1778551" cy="385026"/>
          </a:xfrm>
          <a:prstGeom prst="rect">
            <a:avLst/>
          </a:prstGeom>
        </p:spPr>
        <p:txBody>
          <a:bodyPr vert="horz" lIns="0" tIns="45720" rIns="0" bIns="45720" rtlCol="0">
            <a:normAutofit fontScale="85000"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dirty="0">
                <a:latin typeface="+mj-lt"/>
                <a:ea typeface="+mn-ea"/>
                <a:cs typeface="+mn-cs"/>
              </a:rPr>
              <a:t>Stats for each day</a:t>
            </a:r>
          </a:p>
        </p:txBody>
      </p:sp>
      <p:cxnSp>
        <p:nvCxnSpPr>
          <p:cNvPr id="8" name="Straight Arrow Connector 7">
            <a:extLst>
              <a:ext uri="{FF2B5EF4-FFF2-40B4-BE49-F238E27FC236}">
                <a16:creationId xmlns:a16="http://schemas.microsoft.com/office/drawing/2014/main" id="{A41750CE-95C3-469C-9580-38C8D25DF710}"/>
              </a:ext>
            </a:extLst>
          </p:cNvPr>
          <p:cNvCxnSpPr>
            <a:cxnSpLocks/>
          </p:cNvCxnSpPr>
          <p:nvPr/>
        </p:nvCxnSpPr>
        <p:spPr>
          <a:xfrm flipH="1">
            <a:off x="5591432" y="3846012"/>
            <a:ext cx="112243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04A5ED48-CA90-4DD6-8803-9F7FF64FBFFB}"/>
              </a:ext>
            </a:extLst>
          </p:cNvPr>
          <p:cNvSpPr txBox="1">
            <a:spLocks/>
          </p:cNvSpPr>
          <p:nvPr/>
        </p:nvSpPr>
        <p:spPr>
          <a:xfrm>
            <a:off x="6767937" y="3696643"/>
            <a:ext cx="2455047" cy="385026"/>
          </a:xfrm>
          <a:prstGeom prst="rect">
            <a:avLst/>
          </a:prstGeom>
        </p:spPr>
        <p:txBody>
          <a:bodyPr vert="horz" lIns="0" tIns="45720" rIns="0" bIns="45720" rtlCol="0">
            <a:normAutofit fontScale="77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a:latin typeface="+mj-lt"/>
                <a:ea typeface="+mn-ea"/>
                <a:cs typeface="+mn-cs"/>
              </a:rPr>
              <a:t>Pooled standard deviation</a:t>
            </a:r>
          </a:p>
        </p:txBody>
      </p:sp>
      <p:cxnSp>
        <p:nvCxnSpPr>
          <p:cNvPr id="10" name="Straight Arrow Connector 9">
            <a:extLst>
              <a:ext uri="{FF2B5EF4-FFF2-40B4-BE49-F238E27FC236}">
                <a16:creationId xmlns:a16="http://schemas.microsoft.com/office/drawing/2014/main" id="{0E77A844-1A38-4567-BFD0-C02E87448F4F}"/>
              </a:ext>
            </a:extLst>
          </p:cNvPr>
          <p:cNvCxnSpPr>
            <a:cxnSpLocks/>
          </p:cNvCxnSpPr>
          <p:nvPr/>
        </p:nvCxnSpPr>
        <p:spPr>
          <a:xfrm>
            <a:off x="7086087" y="4781908"/>
            <a:ext cx="803414" cy="36990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885C546E-0315-482B-B21D-5FF08EA0C557}"/>
              </a:ext>
            </a:extLst>
          </p:cNvPr>
          <p:cNvSpPr txBox="1">
            <a:spLocks/>
          </p:cNvSpPr>
          <p:nvPr/>
        </p:nvSpPr>
        <p:spPr>
          <a:xfrm>
            <a:off x="6452217" y="4178542"/>
            <a:ext cx="3396795" cy="840044"/>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dirty="0">
                <a:latin typeface="+mj-lt"/>
                <a:ea typeface="+mn-ea"/>
                <a:cs typeface="+mn-cs"/>
              </a:rPr>
              <a:t>Select Analysis of Variance. The groups are statistically equivalent. If not, you may have drift.</a:t>
            </a:r>
          </a:p>
        </p:txBody>
      </p:sp>
      <p:pic>
        <p:nvPicPr>
          <p:cNvPr id="12" name="Picture 11">
            <a:extLst>
              <a:ext uri="{FF2B5EF4-FFF2-40B4-BE49-F238E27FC236}">
                <a16:creationId xmlns:a16="http://schemas.microsoft.com/office/drawing/2014/main" id="{3F2855B6-0281-A7BA-4934-2CD5CC056EA4}"/>
              </a:ext>
            </a:extLst>
          </p:cNvPr>
          <p:cNvPicPr>
            <a:picLocks noChangeAspect="1"/>
          </p:cNvPicPr>
          <p:nvPr/>
        </p:nvPicPr>
        <p:blipFill>
          <a:blip r:embed="rId3"/>
          <a:stretch>
            <a:fillRect/>
          </a:stretch>
        </p:blipFill>
        <p:spPr>
          <a:xfrm>
            <a:off x="375229" y="1930400"/>
            <a:ext cx="5112950" cy="4428397"/>
          </a:xfrm>
          <a:prstGeom prst="rect">
            <a:avLst/>
          </a:prstGeom>
        </p:spPr>
      </p:pic>
    </p:spTree>
    <p:extLst>
      <p:ext uri="{BB962C8B-B14F-4D97-AF65-F5344CB8AC3E}">
        <p14:creationId xmlns:p14="http://schemas.microsoft.com/office/powerpoint/2010/main" val="314531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8B787BD-1EC2-487C-8F11-D178EE4BB961}"/>
              </a:ext>
            </a:extLst>
          </p:cNvPr>
          <p:cNvPicPr>
            <a:picLocks noChangeAspect="1"/>
          </p:cNvPicPr>
          <p:nvPr/>
        </p:nvPicPr>
        <p:blipFill>
          <a:blip r:embed="rId2"/>
          <a:stretch>
            <a:fillRect/>
          </a:stretch>
        </p:blipFill>
        <p:spPr>
          <a:xfrm>
            <a:off x="3645994" y="2226238"/>
            <a:ext cx="2981741" cy="1114581"/>
          </a:xfrm>
          <a:prstGeom prst="rect">
            <a:avLst/>
          </a:prstGeom>
        </p:spPr>
      </p:pic>
      <p:sp>
        <p:nvSpPr>
          <p:cNvPr id="2" name="Title 1">
            <a:extLst>
              <a:ext uri="{FF2B5EF4-FFF2-40B4-BE49-F238E27FC236}">
                <a16:creationId xmlns:a16="http://schemas.microsoft.com/office/drawing/2014/main" id="{DF80ED7A-12E8-4F55-BB36-6287DEF570A3}"/>
              </a:ext>
            </a:extLst>
          </p:cNvPr>
          <p:cNvSpPr>
            <a:spLocks noGrp="1"/>
          </p:cNvSpPr>
          <p:nvPr>
            <p:ph type="title"/>
          </p:nvPr>
        </p:nvSpPr>
        <p:spPr/>
        <p:txBody>
          <a:bodyPr/>
          <a:lstStyle/>
          <a:p>
            <a:r>
              <a:rPr lang="en-US"/>
              <a:t>Now use the repeatability value in an uncertainty calculation</a:t>
            </a:r>
          </a:p>
        </p:txBody>
      </p:sp>
      <p:sp>
        <p:nvSpPr>
          <p:cNvPr id="3" name="Slide Number Placeholder 2">
            <a:extLst>
              <a:ext uri="{FF2B5EF4-FFF2-40B4-BE49-F238E27FC236}">
                <a16:creationId xmlns:a16="http://schemas.microsoft.com/office/drawing/2014/main" id="{DB9D33F9-0FD1-4960-9531-B41CA3239539}"/>
              </a:ext>
            </a:extLst>
          </p:cNvPr>
          <p:cNvSpPr>
            <a:spLocks noGrp="1"/>
          </p:cNvSpPr>
          <p:nvPr>
            <p:ph type="sldNum" sz="quarter" idx="4"/>
          </p:nvPr>
        </p:nvSpPr>
        <p:spPr/>
        <p:txBody>
          <a:bodyPr/>
          <a:lstStyle/>
          <a:p>
            <a:fld id="{4FAB73BC-B049-4115-A692-8D63A059BFB8}" type="slidenum">
              <a:rPr lang="en-US" smtClean="0"/>
              <a:pPr/>
              <a:t>141</a:t>
            </a:fld>
            <a:endParaRPr lang="en-US"/>
          </a:p>
        </p:txBody>
      </p:sp>
      <p:sp>
        <p:nvSpPr>
          <p:cNvPr id="6" name="Text Placeholder 3">
            <a:extLst>
              <a:ext uri="{FF2B5EF4-FFF2-40B4-BE49-F238E27FC236}">
                <a16:creationId xmlns:a16="http://schemas.microsoft.com/office/drawing/2014/main" id="{1435B662-75B6-4C2C-90FF-73A141DCE4EE}"/>
              </a:ext>
            </a:extLst>
          </p:cNvPr>
          <p:cNvSpPr txBox="1">
            <a:spLocks/>
          </p:cNvSpPr>
          <p:nvPr/>
        </p:nvSpPr>
        <p:spPr>
          <a:xfrm>
            <a:off x="2078931" y="1230869"/>
            <a:ext cx="7095891" cy="325535"/>
          </a:xfrm>
          <a:prstGeom prst="rect">
            <a:avLst/>
          </a:prstGeom>
        </p:spPr>
        <p:txBody>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Set up an uncertainty calculation with model I = V/R.</a:t>
            </a:r>
          </a:p>
        </p:txBody>
      </p:sp>
      <p:pic>
        <p:nvPicPr>
          <p:cNvPr id="8" name="Picture 7">
            <a:extLst>
              <a:ext uri="{FF2B5EF4-FFF2-40B4-BE49-F238E27FC236}">
                <a16:creationId xmlns:a16="http://schemas.microsoft.com/office/drawing/2014/main" id="{218E07A3-1E84-4371-A4BB-4A5D79CD339E}"/>
              </a:ext>
            </a:extLst>
          </p:cNvPr>
          <p:cNvPicPr>
            <a:picLocks noChangeAspect="1"/>
          </p:cNvPicPr>
          <p:nvPr/>
        </p:nvPicPr>
        <p:blipFill>
          <a:blip r:embed="rId3"/>
          <a:stretch>
            <a:fillRect/>
          </a:stretch>
        </p:blipFill>
        <p:spPr>
          <a:xfrm>
            <a:off x="2339883" y="2609849"/>
            <a:ext cx="621117" cy="614779"/>
          </a:xfrm>
          <a:prstGeom prst="rect">
            <a:avLst/>
          </a:prstGeom>
        </p:spPr>
      </p:pic>
      <p:cxnSp>
        <p:nvCxnSpPr>
          <p:cNvPr id="9" name="Straight Arrow Connector 8">
            <a:extLst>
              <a:ext uri="{FF2B5EF4-FFF2-40B4-BE49-F238E27FC236}">
                <a16:creationId xmlns:a16="http://schemas.microsoft.com/office/drawing/2014/main" id="{EAEE8D16-B6D9-4948-806E-60B56C3AAFCD}"/>
              </a:ext>
            </a:extLst>
          </p:cNvPr>
          <p:cNvCxnSpPr>
            <a:cxnSpLocks/>
          </p:cNvCxnSpPr>
          <p:nvPr/>
        </p:nvCxnSpPr>
        <p:spPr>
          <a:xfrm flipH="1">
            <a:off x="5194270" y="1829754"/>
            <a:ext cx="250060" cy="10359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F39AE6FC-978A-472C-B3EC-22546D0AAB20}"/>
              </a:ext>
            </a:extLst>
          </p:cNvPr>
          <p:cNvSpPr txBox="1">
            <a:spLocks/>
          </p:cNvSpPr>
          <p:nvPr/>
        </p:nvSpPr>
        <p:spPr>
          <a:xfrm>
            <a:off x="364214" y="4531022"/>
            <a:ext cx="3521986" cy="770537"/>
          </a:xfrm>
          <a:prstGeom prst="rect">
            <a:avLst/>
          </a:prstGeom>
        </p:spPr>
        <p:txBody>
          <a:bodyPr/>
          <a:lstStyle>
            <a:defPPr>
              <a:defRPr lang="en-US"/>
            </a:defPPr>
            <a:lvl1pPr indent="0">
              <a:lnSpc>
                <a:spcPct val="90000"/>
              </a:lnSpc>
              <a:spcBef>
                <a:spcPts val="1000"/>
              </a:spcBef>
              <a:buClr>
                <a:schemeClr val="accent1"/>
              </a:buClr>
              <a:buFont typeface="Arial" panose="020B0604020202020204" pitchFamily="34" charset="0"/>
              <a:buNone/>
              <a:defRPr sz="20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nSpc>
                <a:spcPct val="90000"/>
              </a:lnSpc>
              <a:spcBef>
                <a:spcPts val="200"/>
              </a:spcBef>
              <a:spcAft>
                <a:spcPts val="400"/>
              </a:spcAft>
              <a:buClr>
                <a:schemeClr val="accent1"/>
              </a:buClr>
              <a:buFont typeface="Courier New" panose="02070309020205020404" pitchFamily="49" charset="0"/>
              <a:buChar char="o"/>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nSpc>
                <a:spcPct val="90000"/>
              </a:lnSpc>
              <a:spcBef>
                <a:spcPts val="200"/>
              </a:spcBef>
              <a:spcAft>
                <a:spcPts val="400"/>
              </a:spcAft>
              <a:buClr>
                <a:schemeClr val="accent1"/>
              </a:buClr>
              <a:buFont typeface="Courier New" panose="02070309020205020404" pitchFamily="49" charset="0"/>
              <a:buChar char="o"/>
              <a:defRPr sz="16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nSpc>
                <a:spcPct val="90000"/>
              </a:lnSpc>
              <a:spcBef>
                <a:spcPts val="200"/>
              </a:spcBef>
              <a:spcAft>
                <a:spcPts val="400"/>
              </a:spcAft>
              <a:buClr>
                <a:schemeClr val="accent1"/>
              </a:buClr>
              <a:buFont typeface="Courier New" panose="02070309020205020404" pitchFamily="49" charset="0"/>
              <a:buChar char="o"/>
              <a:defRPr sz="14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nSpc>
                <a:spcPct val="90000"/>
              </a:lnSpc>
              <a:spcBef>
                <a:spcPts val="200"/>
              </a:spcBef>
              <a:spcAft>
                <a:spcPts val="400"/>
              </a:spcAft>
              <a:buClr>
                <a:schemeClr val="accent1"/>
              </a:buClr>
              <a:buFont typeface="Courier New" panose="02070309020205020404" pitchFamily="49" charset="0"/>
              <a:buChar char="o"/>
              <a:defRPr sz="12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Right-click the R uncertainty and select Type A Measurement Data</a:t>
            </a:r>
          </a:p>
        </p:txBody>
      </p:sp>
      <p:cxnSp>
        <p:nvCxnSpPr>
          <p:cNvPr id="12" name="Straight Arrow Connector 11">
            <a:extLst>
              <a:ext uri="{FF2B5EF4-FFF2-40B4-BE49-F238E27FC236}">
                <a16:creationId xmlns:a16="http://schemas.microsoft.com/office/drawing/2014/main" id="{0F3EE33E-F43E-47CD-A67F-91DCE3981B3E}"/>
              </a:ext>
            </a:extLst>
          </p:cNvPr>
          <p:cNvCxnSpPr>
            <a:cxnSpLocks/>
          </p:cNvCxnSpPr>
          <p:nvPr/>
        </p:nvCxnSpPr>
        <p:spPr>
          <a:xfrm flipV="1">
            <a:off x="1753963" y="2887679"/>
            <a:ext cx="4476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C24DF0-9F17-456C-9172-D66CBCFB206E}"/>
              </a:ext>
            </a:extLst>
          </p:cNvPr>
          <p:cNvCxnSpPr>
            <a:cxnSpLocks/>
          </p:cNvCxnSpPr>
          <p:nvPr/>
        </p:nvCxnSpPr>
        <p:spPr>
          <a:xfrm flipV="1">
            <a:off x="3045664" y="2868689"/>
            <a:ext cx="4476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23F287-2E74-4A6E-9429-87E31D7CF94C}"/>
              </a:ext>
            </a:extLst>
          </p:cNvPr>
          <p:cNvPicPr>
            <a:picLocks noChangeAspect="1"/>
          </p:cNvPicPr>
          <p:nvPr/>
        </p:nvPicPr>
        <p:blipFill>
          <a:blip r:embed="rId4"/>
          <a:stretch>
            <a:fillRect/>
          </a:stretch>
        </p:blipFill>
        <p:spPr>
          <a:xfrm>
            <a:off x="310613" y="2101532"/>
            <a:ext cx="1305129" cy="1631411"/>
          </a:xfrm>
          <a:prstGeom prst="rect">
            <a:avLst/>
          </a:prstGeom>
        </p:spPr>
      </p:pic>
      <p:cxnSp>
        <p:nvCxnSpPr>
          <p:cNvPr id="11" name="Straight Arrow Connector 10">
            <a:extLst>
              <a:ext uri="{FF2B5EF4-FFF2-40B4-BE49-F238E27FC236}">
                <a16:creationId xmlns:a16="http://schemas.microsoft.com/office/drawing/2014/main" id="{0EE9906B-5090-4059-B14D-6D7A714D22D9}"/>
              </a:ext>
            </a:extLst>
          </p:cNvPr>
          <p:cNvCxnSpPr>
            <a:cxnSpLocks/>
          </p:cNvCxnSpPr>
          <p:nvPr/>
        </p:nvCxnSpPr>
        <p:spPr>
          <a:xfrm>
            <a:off x="3772145" y="4898897"/>
            <a:ext cx="1478775" cy="2144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1D71E88-9835-6C53-A883-7A2210A9A4C7}"/>
              </a:ext>
            </a:extLst>
          </p:cNvPr>
          <p:cNvPicPr>
            <a:picLocks noChangeAspect="1"/>
          </p:cNvPicPr>
          <p:nvPr/>
        </p:nvPicPr>
        <p:blipFill>
          <a:blip r:embed="rId5"/>
          <a:stretch>
            <a:fillRect/>
          </a:stretch>
        </p:blipFill>
        <p:spPr>
          <a:xfrm>
            <a:off x="5626876" y="4766598"/>
            <a:ext cx="4336329" cy="1069922"/>
          </a:xfrm>
          <a:prstGeom prst="rect">
            <a:avLst/>
          </a:prstGeom>
        </p:spPr>
      </p:pic>
    </p:spTree>
    <p:extLst>
      <p:ext uri="{BB962C8B-B14F-4D97-AF65-F5344CB8AC3E}">
        <p14:creationId xmlns:p14="http://schemas.microsoft.com/office/powerpoint/2010/main" val="1217631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D8D-5DDA-42B6-B8B6-A940E51B5A12}"/>
              </a:ext>
            </a:extLst>
          </p:cNvPr>
          <p:cNvSpPr>
            <a:spLocks noGrp="1"/>
          </p:cNvSpPr>
          <p:nvPr>
            <p:ph type="title"/>
          </p:nvPr>
        </p:nvSpPr>
        <p:spPr/>
        <p:txBody>
          <a:bodyPr/>
          <a:lstStyle/>
          <a:p>
            <a:r>
              <a:rPr lang="en-US"/>
              <a:t>Now use the repeatability value in an uncertainty calculation</a:t>
            </a:r>
          </a:p>
        </p:txBody>
      </p:sp>
      <p:sp>
        <p:nvSpPr>
          <p:cNvPr id="3" name="Slide Number Placeholder 2">
            <a:extLst>
              <a:ext uri="{FF2B5EF4-FFF2-40B4-BE49-F238E27FC236}">
                <a16:creationId xmlns:a16="http://schemas.microsoft.com/office/drawing/2014/main" id="{62352B05-C963-4715-9E5D-1599852169C5}"/>
              </a:ext>
            </a:extLst>
          </p:cNvPr>
          <p:cNvSpPr>
            <a:spLocks noGrp="1"/>
          </p:cNvSpPr>
          <p:nvPr>
            <p:ph type="sldNum" sz="quarter" idx="4"/>
          </p:nvPr>
        </p:nvSpPr>
        <p:spPr/>
        <p:txBody>
          <a:bodyPr/>
          <a:lstStyle/>
          <a:p>
            <a:fld id="{4FAB73BC-B049-4115-A692-8D63A059BFB8}" type="slidenum">
              <a:rPr lang="en-US" smtClean="0"/>
              <a:pPr/>
              <a:t>142</a:t>
            </a:fld>
            <a:endParaRPr lang="en-US"/>
          </a:p>
        </p:txBody>
      </p:sp>
      <p:sp>
        <p:nvSpPr>
          <p:cNvPr id="5" name="Text Placeholder 3">
            <a:extLst>
              <a:ext uri="{FF2B5EF4-FFF2-40B4-BE49-F238E27FC236}">
                <a16:creationId xmlns:a16="http://schemas.microsoft.com/office/drawing/2014/main" id="{DDA8A161-956E-43CB-BE2B-1209D174716F}"/>
              </a:ext>
            </a:extLst>
          </p:cNvPr>
          <p:cNvSpPr txBox="1">
            <a:spLocks/>
          </p:cNvSpPr>
          <p:nvPr/>
        </p:nvSpPr>
        <p:spPr>
          <a:xfrm>
            <a:off x="3969799" y="1247802"/>
            <a:ext cx="5300325" cy="570225"/>
          </a:xfrm>
          <a:prstGeom prst="rect">
            <a:avLst/>
          </a:prstGeom>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Select “Repeatability </a:t>
            </a:r>
            <a:r>
              <a:rPr lang="en-US" dirty="0" err="1"/>
              <a:t>Stdev</a:t>
            </a:r>
            <a:r>
              <a:rPr lang="en-US" dirty="0"/>
              <a:t>”. Click OK twice.</a:t>
            </a:r>
          </a:p>
        </p:txBody>
      </p:sp>
      <p:cxnSp>
        <p:nvCxnSpPr>
          <p:cNvPr id="6" name="Straight Arrow Connector 5">
            <a:extLst>
              <a:ext uri="{FF2B5EF4-FFF2-40B4-BE49-F238E27FC236}">
                <a16:creationId xmlns:a16="http://schemas.microsoft.com/office/drawing/2014/main" id="{7104383E-A227-4FD1-9E0C-D1A4F8B57D9E}"/>
              </a:ext>
            </a:extLst>
          </p:cNvPr>
          <p:cNvCxnSpPr>
            <a:cxnSpLocks/>
          </p:cNvCxnSpPr>
          <p:nvPr/>
        </p:nvCxnSpPr>
        <p:spPr>
          <a:xfrm>
            <a:off x="4710401" y="1674918"/>
            <a:ext cx="591317" cy="5702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F65CD3B3-1C2C-4BD7-9107-C9E70DA47E81}"/>
              </a:ext>
            </a:extLst>
          </p:cNvPr>
          <p:cNvSpPr txBox="1">
            <a:spLocks/>
          </p:cNvSpPr>
          <p:nvPr/>
        </p:nvSpPr>
        <p:spPr>
          <a:xfrm>
            <a:off x="327351" y="5221010"/>
            <a:ext cx="10928477" cy="570225"/>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Open Sans" panose="020B0606030504020204"/>
              </a:rPr>
              <a:t>The Type A values are filled in the Type A </a:t>
            </a:r>
            <a:r>
              <a:rPr lang="en-US" sz="1800" dirty="0" err="1">
                <a:latin typeface="Open Sans" panose="020B0606030504020204"/>
              </a:rPr>
              <a:t>Unc</a:t>
            </a:r>
            <a:r>
              <a:rPr lang="en-US" sz="1800" dirty="0">
                <a:latin typeface="Open Sans" panose="020B0606030504020204"/>
              </a:rPr>
              <a:t>. Row (remove the default uncertainty if there are no Type B components) :</a:t>
            </a:r>
          </a:p>
        </p:txBody>
      </p:sp>
      <p:sp>
        <p:nvSpPr>
          <p:cNvPr id="10" name="Text Placeholder 3">
            <a:extLst>
              <a:ext uri="{FF2B5EF4-FFF2-40B4-BE49-F238E27FC236}">
                <a16:creationId xmlns:a16="http://schemas.microsoft.com/office/drawing/2014/main" id="{E6A0AEC9-6271-4CCC-A26E-7FA7B684A116}"/>
              </a:ext>
            </a:extLst>
          </p:cNvPr>
          <p:cNvSpPr txBox="1">
            <a:spLocks/>
          </p:cNvSpPr>
          <p:nvPr/>
        </p:nvSpPr>
        <p:spPr>
          <a:xfrm>
            <a:off x="430722" y="1603635"/>
            <a:ext cx="3895740" cy="570225"/>
          </a:xfrm>
          <a:prstGeom prst="rect">
            <a:avLst/>
          </a:prstGeom>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Select “Import From”</a:t>
            </a:r>
          </a:p>
        </p:txBody>
      </p:sp>
      <p:pic>
        <p:nvPicPr>
          <p:cNvPr id="8" name="Picture 7">
            <a:extLst>
              <a:ext uri="{FF2B5EF4-FFF2-40B4-BE49-F238E27FC236}">
                <a16:creationId xmlns:a16="http://schemas.microsoft.com/office/drawing/2014/main" id="{FD382C3A-C7F1-D86A-932C-473F4F783C33}"/>
              </a:ext>
            </a:extLst>
          </p:cNvPr>
          <p:cNvPicPr>
            <a:picLocks noChangeAspect="1"/>
          </p:cNvPicPr>
          <p:nvPr/>
        </p:nvPicPr>
        <p:blipFill>
          <a:blip r:embed="rId2"/>
          <a:stretch>
            <a:fillRect/>
          </a:stretch>
        </p:blipFill>
        <p:spPr>
          <a:xfrm>
            <a:off x="1029974" y="2067366"/>
            <a:ext cx="1140452" cy="570226"/>
          </a:xfrm>
          <a:prstGeom prst="rect">
            <a:avLst/>
          </a:prstGeom>
        </p:spPr>
      </p:pic>
      <p:pic>
        <p:nvPicPr>
          <p:cNvPr id="13" name="Picture 12">
            <a:extLst>
              <a:ext uri="{FF2B5EF4-FFF2-40B4-BE49-F238E27FC236}">
                <a16:creationId xmlns:a16="http://schemas.microsoft.com/office/drawing/2014/main" id="{3668D157-5D16-AA64-0F2B-9EC8B6982A83}"/>
              </a:ext>
            </a:extLst>
          </p:cNvPr>
          <p:cNvPicPr>
            <a:picLocks noChangeAspect="1"/>
          </p:cNvPicPr>
          <p:nvPr/>
        </p:nvPicPr>
        <p:blipFill>
          <a:blip r:embed="rId3"/>
          <a:stretch>
            <a:fillRect/>
          </a:stretch>
        </p:blipFill>
        <p:spPr>
          <a:xfrm>
            <a:off x="5349720" y="1674918"/>
            <a:ext cx="4061491" cy="3367473"/>
          </a:xfrm>
          <a:prstGeom prst="rect">
            <a:avLst/>
          </a:prstGeom>
        </p:spPr>
      </p:pic>
      <p:pic>
        <p:nvPicPr>
          <p:cNvPr id="20" name="Picture 19">
            <a:extLst>
              <a:ext uri="{FF2B5EF4-FFF2-40B4-BE49-F238E27FC236}">
                <a16:creationId xmlns:a16="http://schemas.microsoft.com/office/drawing/2014/main" id="{197A9CFD-4D79-4C3E-FAC3-D21764436288}"/>
              </a:ext>
            </a:extLst>
          </p:cNvPr>
          <p:cNvPicPr>
            <a:picLocks noChangeAspect="1"/>
          </p:cNvPicPr>
          <p:nvPr/>
        </p:nvPicPr>
        <p:blipFill>
          <a:blip r:embed="rId4"/>
          <a:stretch>
            <a:fillRect/>
          </a:stretch>
        </p:blipFill>
        <p:spPr>
          <a:xfrm>
            <a:off x="1659108" y="5745453"/>
            <a:ext cx="8264961" cy="1061131"/>
          </a:xfrm>
          <a:prstGeom prst="rect">
            <a:avLst/>
          </a:prstGeom>
        </p:spPr>
      </p:pic>
    </p:spTree>
    <p:extLst>
      <p:ext uri="{BB962C8B-B14F-4D97-AF65-F5344CB8AC3E}">
        <p14:creationId xmlns:p14="http://schemas.microsoft.com/office/powerpoint/2010/main" val="3554863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2C79-D07E-436E-A702-6D37AE24B095}"/>
              </a:ext>
            </a:extLst>
          </p:cNvPr>
          <p:cNvSpPr>
            <a:spLocks noGrp="1"/>
          </p:cNvSpPr>
          <p:nvPr>
            <p:ph type="ctrTitle"/>
          </p:nvPr>
        </p:nvSpPr>
        <p:spPr>
          <a:xfrm>
            <a:off x="4088423" y="2066192"/>
            <a:ext cx="4221564" cy="2795954"/>
          </a:xfrm>
        </p:spPr>
        <p:txBody>
          <a:bodyPr/>
          <a:lstStyle/>
          <a:p>
            <a:r>
              <a:rPr lang="en-US"/>
              <a:t>Autocorrelation</a:t>
            </a:r>
          </a:p>
        </p:txBody>
      </p:sp>
    </p:spTree>
    <p:extLst>
      <p:ext uri="{BB962C8B-B14F-4D97-AF65-F5344CB8AC3E}">
        <p14:creationId xmlns:p14="http://schemas.microsoft.com/office/powerpoint/2010/main" val="385233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444A3-5AF6-4DFF-BED8-5DB3E9D5300A}"/>
              </a:ext>
            </a:extLst>
          </p:cNvPr>
          <p:cNvSpPr>
            <a:spLocks noGrp="1"/>
          </p:cNvSpPr>
          <p:nvPr>
            <p:ph type="title"/>
          </p:nvPr>
        </p:nvSpPr>
        <p:spPr/>
        <p:txBody>
          <a:bodyPr/>
          <a:lstStyle/>
          <a:p>
            <a:r>
              <a:rPr lang="en-US"/>
              <a:t>Autocorrelation – Flicker Data</a:t>
            </a:r>
          </a:p>
        </p:txBody>
      </p:sp>
      <p:sp>
        <p:nvSpPr>
          <p:cNvPr id="4" name="Content Placeholder 3">
            <a:extLst>
              <a:ext uri="{FF2B5EF4-FFF2-40B4-BE49-F238E27FC236}">
                <a16:creationId xmlns:a16="http://schemas.microsoft.com/office/drawing/2014/main" id="{49F3FF36-A572-4E47-8222-E8CAB4EE6A21}"/>
              </a:ext>
            </a:extLst>
          </p:cNvPr>
          <p:cNvSpPr>
            <a:spLocks noGrp="1"/>
          </p:cNvSpPr>
          <p:nvPr>
            <p:ph sz="quarter" idx="11"/>
          </p:nvPr>
        </p:nvSpPr>
        <p:spPr/>
        <p:txBody>
          <a:bodyPr/>
          <a:lstStyle/>
          <a:p>
            <a:r>
              <a:rPr lang="en-US"/>
              <a:t>Data collected over a short period of time is often autocorrelated. The Data Sets and Analysis of Variance calculation can detect autocorrelation and adjust Type A uncertainty accordingly.</a:t>
            </a:r>
          </a:p>
          <a:p>
            <a:endParaRPr lang="en-US"/>
          </a:p>
          <a:p>
            <a:r>
              <a:rPr lang="en-US"/>
              <a:t>Load the data from </a:t>
            </a:r>
            <a:r>
              <a:rPr lang="en-US">
                <a:solidFill>
                  <a:schemeClr val="accent5"/>
                </a:solidFill>
              </a:rPr>
              <a:t>FLICKER.DAT</a:t>
            </a:r>
            <a:r>
              <a:rPr lang="en-US"/>
              <a:t>. Select only the relevant data, excluding header rows.</a:t>
            </a:r>
          </a:p>
          <a:p>
            <a:endParaRPr lang="en-US"/>
          </a:p>
        </p:txBody>
      </p:sp>
      <p:sp>
        <p:nvSpPr>
          <p:cNvPr id="6" name="Rectangle 5">
            <a:extLst>
              <a:ext uri="{FF2B5EF4-FFF2-40B4-BE49-F238E27FC236}">
                <a16:creationId xmlns:a16="http://schemas.microsoft.com/office/drawing/2014/main" id="{9212686C-AD9C-463E-B37B-79F2C081039A}"/>
              </a:ext>
            </a:extLst>
          </p:cNvPr>
          <p:cNvSpPr/>
          <p:nvPr/>
        </p:nvSpPr>
        <p:spPr>
          <a:xfrm>
            <a:off x="242085" y="6458243"/>
            <a:ext cx="10771695" cy="276999"/>
          </a:xfrm>
          <a:prstGeom prst="rect">
            <a:avLst/>
          </a:prstGeom>
        </p:spPr>
        <p:txBody>
          <a:bodyPr wrap="square">
            <a:spAutoFit/>
          </a:bodyPr>
          <a:lstStyle/>
          <a:p>
            <a:r>
              <a:rPr lang="en-US" sz="1200"/>
              <a:t>Example FLICKER data from NIST Handbook: https://www.itl.nist.gov/div898/handbook/eda/section3/autocopl.htm</a:t>
            </a:r>
          </a:p>
        </p:txBody>
      </p:sp>
      <p:sp>
        <p:nvSpPr>
          <p:cNvPr id="7" name="Slide Number Placeholder 2">
            <a:extLst>
              <a:ext uri="{FF2B5EF4-FFF2-40B4-BE49-F238E27FC236}">
                <a16:creationId xmlns:a16="http://schemas.microsoft.com/office/drawing/2014/main" id="{7B35F72F-5DDE-4D47-A546-51DE3DD5EE84}"/>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144</a:t>
            </a:fld>
            <a:endParaRPr lang="en-US"/>
          </a:p>
        </p:txBody>
      </p:sp>
      <p:pic>
        <p:nvPicPr>
          <p:cNvPr id="9" name="Picture 8">
            <a:extLst>
              <a:ext uri="{FF2B5EF4-FFF2-40B4-BE49-F238E27FC236}">
                <a16:creationId xmlns:a16="http://schemas.microsoft.com/office/drawing/2014/main" id="{7BF096E4-992E-0A0D-2B35-369BE9C48853}"/>
              </a:ext>
            </a:extLst>
          </p:cNvPr>
          <p:cNvPicPr>
            <a:picLocks noChangeAspect="1"/>
          </p:cNvPicPr>
          <p:nvPr/>
        </p:nvPicPr>
        <p:blipFill>
          <a:blip r:embed="rId2"/>
          <a:stretch>
            <a:fillRect/>
          </a:stretch>
        </p:blipFill>
        <p:spPr>
          <a:xfrm>
            <a:off x="4578993" y="3077823"/>
            <a:ext cx="3034013" cy="2941977"/>
          </a:xfrm>
          <a:prstGeom prst="rect">
            <a:avLst/>
          </a:prstGeom>
        </p:spPr>
      </p:pic>
    </p:spTree>
    <p:extLst>
      <p:ext uri="{BB962C8B-B14F-4D97-AF65-F5344CB8AC3E}">
        <p14:creationId xmlns:p14="http://schemas.microsoft.com/office/powerpoint/2010/main" val="104645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61DE-274C-4BFF-80DA-4151787FD9AF}"/>
              </a:ext>
            </a:extLst>
          </p:cNvPr>
          <p:cNvSpPr>
            <a:spLocks noGrp="1"/>
          </p:cNvSpPr>
          <p:nvPr>
            <p:ph type="title"/>
          </p:nvPr>
        </p:nvSpPr>
        <p:spPr/>
        <p:txBody>
          <a:bodyPr/>
          <a:lstStyle/>
          <a:p>
            <a:r>
              <a:rPr lang="en-US"/>
              <a:t>Autocorrelation – Flicker Data</a:t>
            </a:r>
          </a:p>
        </p:txBody>
      </p:sp>
      <p:sp>
        <p:nvSpPr>
          <p:cNvPr id="3" name="Slide Number Placeholder 2">
            <a:extLst>
              <a:ext uri="{FF2B5EF4-FFF2-40B4-BE49-F238E27FC236}">
                <a16:creationId xmlns:a16="http://schemas.microsoft.com/office/drawing/2014/main" id="{4711E719-12AB-48E5-A6F9-5BFC1AC105BA}"/>
              </a:ext>
            </a:extLst>
          </p:cNvPr>
          <p:cNvSpPr>
            <a:spLocks noGrp="1"/>
          </p:cNvSpPr>
          <p:nvPr>
            <p:ph type="sldNum" sz="quarter" idx="10"/>
          </p:nvPr>
        </p:nvSpPr>
        <p:spPr/>
        <p:txBody>
          <a:bodyPr/>
          <a:lstStyle/>
          <a:p>
            <a:fld id="{4FAB73BC-B049-4115-A692-8D63A059BFB8}" type="slidenum">
              <a:rPr lang="en-US" smtClean="0"/>
              <a:pPr/>
              <a:t>145</a:t>
            </a:fld>
            <a:endParaRPr lang="en-US"/>
          </a:p>
        </p:txBody>
      </p:sp>
      <p:sp>
        <p:nvSpPr>
          <p:cNvPr id="4" name="Content Placeholder 3">
            <a:extLst>
              <a:ext uri="{FF2B5EF4-FFF2-40B4-BE49-F238E27FC236}">
                <a16:creationId xmlns:a16="http://schemas.microsoft.com/office/drawing/2014/main" id="{37E58CE5-B34D-4566-8CED-9E20EDE72A50}"/>
              </a:ext>
            </a:extLst>
          </p:cNvPr>
          <p:cNvSpPr>
            <a:spLocks noGrp="1"/>
          </p:cNvSpPr>
          <p:nvPr>
            <p:ph sz="quarter" idx="11"/>
          </p:nvPr>
        </p:nvSpPr>
        <p:spPr>
          <a:xfrm>
            <a:off x="647700" y="1409700"/>
            <a:ext cx="4395640" cy="4610100"/>
          </a:xfrm>
        </p:spPr>
        <p:txBody>
          <a:bodyPr/>
          <a:lstStyle/>
          <a:p>
            <a:r>
              <a:rPr lang="en-US"/>
              <a:t>Select Autocorrelation from dropdown to view Autocorrelation Coefficient plot.</a:t>
            </a:r>
          </a:p>
          <a:p>
            <a:endParaRPr lang="en-US"/>
          </a:p>
          <a:p>
            <a:r>
              <a:rPr lang="en-US"/>
              <a:t>Data shows strong autocorrelation.</a:t>
            </a:r>
          </a:p>
          <a:p>
            <a:r>
              <a:rPr lang="en-US"/>
              <a:t>“r” is multiplier for Type A uncertainty to account for autocorrelation.</a:t>
            </a:r>
          </a:p>
        </p:txBody>
      </p:sp>
      <p:pic>
        <p:nvPicPr>
          <p:cNvPr id="6" name="Picture 5">
            <a:extLst>
              <a:ext uri="{FF2B5EF4-FFF2-40B4-BE49-F238E27FC236}">
                <a16:creationId xmlns:a16="http://schemas.microsoft.com/office/drawing/2014/main" id="{2B3D4A72-D8B3-4E37-AE84-A0BF8F3B7ABA}"/>
              </a:ext>
            </a:extLst>
          </p:cNvPr>
          <p:cNvPicPr>
            <a:picLocks noChangeAspect="1"/>
          </p:cNvPicPr>
          <p:nvPr/>
        </p:nvPicPr>
        <p:blipFill>
          <a:blip r:embed="rId2"/>
          <a:stretch>
            <a:fillRect/>
          </a:stretch>
        </p:blipFill>
        <p:spPr>
          <a:xfrm>
            <a:off x="760822" y="4458878"/>
            <a:ext cx="2608927" cy="1934586"/>
          </a:xfrm>
          <a:prstGeom prst="rect">
            <a:avLst/>
          </a:prstGeom>
        </p:spPr>
      </p:pic>
      <p:sp>
        <p:nvSpPr>
          <p:cNvPr id="7" name="TextBox 6">
            <a:extLst>
              <a:ext uri="{FF2B5EF4-FFF2-40B4-BE49-F238E27FC236}">
                <a16:creationId xmlns:a16="http://schemas.microsoft.com/office/drawing/2014/main" id="{BC86937A-CCD5-41AB-A493-21FE31755266}"/>
              </a:ext>
            </a:extLst>
          </p:cNvPr>
          <p:cNvSpPr txBox="1"/>
          <p:nvPr/>
        </p:nvSpPr>
        <p:spPr>
          <a:xfrm>
            <a:off x="647700" y="6414086"/>
            <a:ext cx="3075888" cy="211318"/>
          </a:xfrm>
          <a:prstGeom prst="rect">
            <a:avLst/>
          </a:prstGeom>
        </p:spPr>
        <p:txBody>
          <a:bodyPr vert="horz" wrap="none" lIns="91440" tIns="45720" rIns="91440" bIns="45720" rtlCol="0">
            <a:noAutofit/>
          </a:bodyPr>
          <a:lstStyle/>
          <a:p>
            <a:pPr algn="l"/>
            <a:r>
              <a:rPr lang="en-US" sz="1100"/>
              <a:t>NIST version (cut off at 250)</a:t>
            </a:r>
          </a:p>
        </p:txBody>
      </p:sp>
      <p:pic>
        <p:nvPicPr>
          <p:cNvPr id="9" name="Picture 8">
            <a:extLst>
              <a:ext uri="{FF2B5EF4-FFF2-40B4-BE49-F238E27FC236}">
                <a16:creationId xmlns:a16="http://schemas.microsoft.com/office/drawing/2014/main" id="{7A839451-AD1D-9EA9-3BCC-F89BE70FF2E1}"/>
              </a:ext>
            </a:extLst>
          </p:cNvPr>
          <p:cNvPicPr>
            <a:picLocks noChangeAspect="1"/>
          </p:cNvPicPr>
          <p:nvPr/>
        </p:nvPicPr>
        <p:blipFill>
          <a:blip r:embed="rId3"/>
          <a:stretch>
            <a:fillRect/>
          </a:stretch>
        </p:blipFill>
        <p:spPr>
          <a:xfrm>
            <a:off x="5598286" y="1140039"/>
            <a:ext cx="5946014" cy="5227344"/>
          </a:xfrm>
          <a:prstGeom prst="rect">
            <a:avLst/>
          </a:prstGeom>
        </p:spPr>
      </p:pic>
    </p:spTree>
    <p:extLst>
      <p:ext uri="{BB962C8B-B14F-4D97-AF65-F5344CB8AC3E}">
        <p14:creationId xmlns:p14="http://schemas.microsoft.com/office/powerpoint/2010/main" val="233781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AE4B57-0A2B-4195-B7FE-E205A9BFCF16}"/>
              </a:ext>
            </a:extLst>
          </p:cNvPr>
          <p:cNvSpPr>
            <a:spLocks noGrp="1"/>
          </p:cNvSpPr>
          <p:nvPr>
            <p:ph type="ctrTitle"/>
          </p:nvPr>
        </p:nvSpPr>
        <p:spPr/>
        <p:txBody>
          <a:bodyPr/>
          <a:lstStyle/>
          <a:p>
            <a:r>
              <a:rPr lang="en-US"/>
              <a:t>Drifting Pressure Gauge</a:t>
            </a:r>
          </a:p>
        </p:txBody>
      </p:sp>
      <p:sp>
        <p:nvSpPr>
          <p:cNvPr id="3" name="Slide Number Placeholder 2">
            <a:extLst>
              <a:ext uri="{FF2B5EF4-FFF2-40B4-BE49-F238E27FC236}">
                <a16:creationId xmlns:a16="http://schemas.microsoft.com/office/drawing/2014/main" id="{565A2FD8-4B3F-4AB4-8A3B-B3A9B2CA4056}"/>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146</a:t>
            </a:fld>
            <a:endParaRPr lang="en-US"/>
          </a:p>
        </p:txBody>
      </p:sp>
    </p:spTree>
    <p:extLst>
      <p:ext uri="{BB962C8B-B14F-4D97-AF65-F5344CB8AC3E}">
        <p14:creationId xmlns:p14="http://schemas.microsoft.com/office/powerpoint/2010/main" val="315542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99A27-9BAB-4461-8DE3-F7B173D7DDD3}"/>
              </a:ext>
            </a:extLst>
          </p:cNvPr>
          <p:cNvSpPr>
            <a:spLocks noGrp="1"/>
          </p:cNvSpPr>
          <p:nvPr>
            <p:ph type="title"/>
          </p:nvPr>
        </p:nvSpPr>
        <p:spPr/>
        <p:txBody>
          <a:bodyPr/>
          <a:lstStyle/>
          <a:p>
            <a:r>
              <a:rPr lang="en-US"/>
              <a:t>Drifting Pressure Gauge</a:t>
            </a:r>
          </a:p>
        </p:txBody>
      </p:sp>
      <p:sp>
        <p:nvSpPr>
          <p:cNvPr id="4" name="Content Placeholder 3">
            <a:extLst>
              <a:ext uri="{FF2B5EF4-FFF2-40B4-BE49-F238E27FC236}">
                <a16:creationId xmlns:a16="http://schemas.microsoft.com/office/drawing/2014/main" id="{BA4D2027-6B6A-4B4D-962E-387BB5606E33}"/>
              </a:ext>
            </a:extLst>
          </p:cNvPr>
          <p:cNvSpPr>
            <a:spLocks noGrp="1"/>
          </p:cNvSpPr>
          <p:nvPr>
            <p:ph sz="quarter" idx="11"/>
          </p:nvPr>
        </p:nvSpPr>
        <p:spPr/>
        <p:txBody>
          <a:bodyPr/>
          <a:lstStyle/>
          <a:p>
            <a:r>
              <a:rPr lang="en-US"/>
              <a:t>A pressure gauge with nominal reading of 180 PSI must be between 175 and 185 PSI to be considered in-tolerance. The gauge has been calibrated 5 times (each calibration consists of 5 independent measurements), but shows steady drift approaching the 185 PSI limit. What is the probability that the gauge will have drifted outside the limit before the next calibration is due in 1 year?</a:t>
            </a:r>
          </a:p>
        </p:txBody>
      </p:sp>
      <p:graphicFrame>
        <p:nvGraphicFramePr>
          <p:cNvPr id="5" name="Table 4">
            <a:extLst>
              <a:ext uri="{FF2B5EF4-FFF2-40B4-BE49-F238E27FC236}">
                <a16:creationId xmlns:a16="http://schemas.microsoft.com/office/drawing/2014/main" id="{4CE4B919-7AA0-463E-ABCD-C6D8AF5D917C}"/>
              </a:ext>
            </a:extLst>
          </p:cNvPr>
          <p:cNvGraphicFramePr>
            <a:graphicFrameLocks noGrp="1"/>
          </p:cNvGraphicFramePr>
          <p:nvPr>
            <p:extLst>
              <p:ext uri="{D42A27DB-BD31-4B8C-83A1-F6EECF244321}">
                <p14:modId xmlns:p14="http://schemas.microsoft.com/office/powerpoint/2010/main" val="2265703065"/>
              </p:ext>
            </p:extLst>
          </p:nvPr>
        </p:nvGraphicFramePr>
        <p:xfrm>
          <a:off x="1674091" y="3101114"/>
          <a:ext cx="8645565" cy="2225040"/>
        </p:xfrm>
        <a:graphic>
          <a:graphicData uri="http://schemas.openxmlformats.org/drawingml/2006/table">
            <a:tbl>
              <a:tblPr firstRow="1" bandRow="1">
                <a:tableStyleId>{5C22544A-7EE6-4342-B048-85BDC9FD1C3A}</a:tableStyleId>
              </a:tblPr>
              <a:tblGrid>
                <a:gridCol w="1729113">
                  <a:extLst>
                    <a:ext uri="{9D8B030D-6E8A-4147-A177-3AD203B41FA5}">
                      <a16:colId xmlns:a16="http://schemas.microsoft.com/office/drawing/2014/main" val="1902613036"/>
                    </a:ext>
                  </a:extLst>
                </a:gridCol>
                <a:gridCol w="1729113">
                  <a:extLst>
                    <a:ext uri="{9D8B030D-6E8A-4147-A177-3AD203B41FA5}">
                      <a16:colId xmlns:a16="http://schemas.microsoft.com/office/drawing/2014/main" val="355111955"/>
                    </a:ext>
                  </a:extLst>
                </a:gridCol>
                <a:gridCol w="1729113">
                  <a:extLst>
                    <a:ext uri="{9D8B030D-6E8A-4147-A177-3AD203B41FA5}">
                      <a16:colId xmlns:a16="http://schemas.microsoft.com/office/drawing/2014/main" val="2809509239"/>
                    </a:ext>
                  </a:extLst>
                </a:gridCol>
                <a:gridCol w="1729113">
                  <a:extLst>
                    <a:ext uri="{9D8B030D-6E8A-4147-A177-3AD203B41FA5}">
                      <a16:colId xmlns:a16="http://schemas.microsoft.com/office/drawing/2014/main" val="3451325245"/>
                    </a:ext>
                  </a:extLst>
                </a:gridCol>
                <a:gridCol w="1729113">
                  <a:extLst>
                    <a:ext uri="{9D8B030D-6E8A-4147-A177-3AD203B41FA5}">
                      <a16:colId xmlns:a16="http://schemas.microsoft.com/office/drawing/2014/main" val="191803147"/>
                    </a:ext>
                  </a:extLst>
                </a:gridCol>
              </a:tblGrid>
              <a:tr h="370840">
                <a:tc>
                  <a:txBody>
                    <a:bodyPr/>
                    <a:lstStyle/>
                    <a:p>
                      <a:r>
                        <a:rPr lang="en-US"/>
                        <a:t>6-Nov-2011</a:t>
                      </a:r>
                    </a:p>
                  </a:txBody>
                  <a:tcPr/>
                </a:tc>
                <a:tc>
                  <a:txBody>
                    <a:bodyPr/>
                    <a:lstStyle/>
                    <a:p>
                      <a:r>
                        <a:rPr lang="en-US"/>
                        <a:t>7-Oct-2013</a:t>
                      </a:r>
                    </a:p>
                  </a:txBody>
                  <a:tcPr/>
                </a:tc>
                <a:tc>
                  <a:txBody>
                    <a:bodyPr/>
                    <a:lstStyle/>
                    <a:p>
                      <a:r>
                        <a:rPr lang="en-US"/>
                        <a:t>1-Aug-2015</a:t>
                      </a:r>
                    </a:p>
                  </a:txBody>
                  <a:tcPr/>
                </a:tc>
                <a:tc>
                  <a:txBody>
                    <a:bodyPr/>
                    <a:lstStyle/>
                    <a:p>
                      <a:r>
                        <a:rPr lang="en-US"/>
                        <a:t>23-Jul-2016</a:t>
                      </a:r>
                    </a:p>
                  </a:txBody>
                  <a:tcPr/>
                </a:tc>
                <a:tc>
                  <a:txBody>
                    <a:bodyPr/>
                    <a:lstStyle/>
                    <a:p>
                      <a:r>
                        <a:rPr lang="en-US"/>
                        <a:t>11-May-2018</a:t>
                      </a:r>
                    </a:p>
                  </a:txBody>
                  <a:tcPr/>
                </a:tc>
                <a:extLst>
                  <a:ext uri="{0D108BD9-81ED-4DB2-BD59-A6C34878D82A}">
                    <a16:rowId xmlns:a16="http://schemas.microsoft.com/office/drawing/2014/main" val="3236421343"/>
                  </a:ext>
                </a:extLst>
              </a:tr>
              <a:tr h="370840">
                <a:tc>
                  <a:txBody>
                    <a:bodyPr/>
                    <a:lstStyle/>
                    <a:p>
                      <a:r>
                        <a:rPr lang="en-US"/>
                        <a:t>180.02945641</a:t>
                      </a:r>
                    </a:p>
                  </a:txBody>
                  <a:tcPr/>
                </a:tc>
                <a:tc>
                  <a:txBody>
                    <a:bodyPr/>
                    <a:lstStyle/>
                    <a:p>
                      <a:r>
                        <a:rPr lang="en-US"/>
                        <a:t>181.30996233</a:t>
                      </a:r>
                    </a:p>
                  </a:txBody>
                  <a:tcPr/>
                </a:tc>
                <a:tc>
                  <a:txBody>
                    <a:bodyPr/>
                    <a:lstStyle/>
                    <a:p>
                      <a:r>
                        <a:rPr lang="en-US"/>
                        <a:t>182.14519271</a:t>
                      </a:r>
                    </a:p>
                  </a:txBody>
                  <a:tcPr/>
                </a:tc>
                <a:tc>
                  <a:txBody>
                    <a:bodyPr/>
                    <a:lstStyle/>
                    <a:p>
                      <a:r>
                        <a:rPr lang="en-US"/>
                        <a:t>183.04668247</a:t>
                      </a:r>
                    </a:p>
                  </a:txBody>
                  <a:tcPr/>
                </a:tc>
                <a:tc>
                  <a:txBody>
                    <a:bodyPr/>
                    <a:lstStyle/>
                    <a:p>
                      <a:r>
                        <a:rPr lang="en-US"/>
                        <a:t>184.37580285</a:t>
                      </a:r>
                    </a:p>
                  </a:txBody>
                  <a:tcPr/>
                </a:tc>
                <a:extLst>
                  <a:ext uri="{0D108BD9-81ED-4DB2-BD59-A6C34878D82A}">
                    <a16:rowId xmlns:a16="http://schemas.microsoft.com/office/drawing/2014/main" val="4029422830"/>
                  </a:ext>
                </a:extLst>
              </a:tr>
              <a:tr h="370840">
                <a:tc>
                  <a:txBody>
                    <a:bodyPr/>
                    <a:lstStyle/>
                    <a:p>
                      <a:r>
                        <a:rPr lang="en-US"/>
                        <a:t>180.26180522</a:t>
                      </a:r>
                    </a:p>
                  </a:txBody>
                  <a:tcPr/>
                </a:tc>
                <a:tc>
                  <a:txBody>
                    <a:bodyPr/>
                    <a:lstStyle/>
                    <a:p>
                      <a:r>
                        <a:rPr lang="en-US"/>
                        <a:t>181.20475997</a:t>
                      </a:r>
                    </a:p>
                  </a:txBody>
                  <a:tcPr/>
                </a:tc>
                <a:tc>
                  <a:txBody>
                    <a:bodyPr/>
                    <a:lstStyle/>
                    <a:p>
                      <a:r>
                        <a:rPr lang="en-US"/>
                        <a:t>182.31794600</a:t>
                      </a:r>
                    </a:p>
                  </a:txBody>
                  <a:tcPr/>
                </a:tc>
                <a:tc>
                  <a:txBody>
                    <a:bodyPr/>
                    <a:lstStyle/>
                    <a:p>
                      <a:r>
                        <a:rPr lang="en-US"/>
                        <a:t>183.40622699</a:t>
                      </a:r>
                    </a:p>
                  </a:txBody>
                  <a:tcPr/>
                </a:tc>
                <a:tc>
                  <a:txBody>
                    <a:bodyPr/>
                    <a:lstStyle/>
                    <a:p>
                      <a:r>
                        <a:rPr lang="en-US"/>
                        <a:t>183.90570234</a:t>
                      </a:r>
                    </a:p>
                  </a:txBody>
                  <a:tcPr/>
                </a:tc>
                <a:extLst>
                  <a:ext uri="{0D108BD9-81ED-4DB2-BD59-A6C34878D82A}">
                    <a16:rowId xmlns:a16="http://schemas.microsoft.com/office/drawing/2014/main" val="4239412437"/>
                  </a:ext>
                </a:extLst>
              </a:tr>
              <a:tr h="370840">
                <a:tc>
                  <a:txBody>
                    <a:bodyPr/>
                    <a:lstStyle/>
                    <a:p>
                      <a:r>
                        <a:rPr lang="en-US"/>
                        <a:t>179.75678302</a:t>
                      </a:r>
                    </a:p>
                  </a:txBody>
                  <a:tcPr/>
                </a:tc>
                <a:tc>
                  <a:txBody>
                    <a:bodyPr/>
                    <a:lstStyle/>
                    <a:p>
                      <a:r>
                        <a:rPr lang="en-US"/>
                        <a:t>181.81435542</a:t>
                      </a:r>
                    </a:p>
                  </a:txBody>
                  <a:tcPr/>
                </a:tc>
                <a:tc>
                  <a:txBody>
                    <a:bodyPr/>
                    <a:lstStyle/>
                    <a:p>
                      <a:r>
                        <a:rPr lang="en-US"/>
                        <a:t>182.12156617</a:t>
                      </a:r>
                    </a:p>
                  </a:txBody>
                  <a:tcPr/>
                </a:tc>
                <a:tc>
                  <a:txBody>
                    <a:bodyPr/>
                    <a:lstStyle/>
                    <a:p>
                      <a:r>
                        <a:rPr lang="en-US"/>
                        <a:t>183.08574395</a:t>
                      </a:r>
                    </a:p>
                  </a:txBody>
                  <a:tcPr/>
                </a:tc>
                <a:tc>
                  <a:txBody>
                    <a:bodyPr/>
                    <a:lstStyle/>
                    <a:p>
                      <a:r>
                        <a:rPr lang="en-US"/>
                        <a:t>184.28613981</a:t>
                      </a:r>
                    </a:p>
                  </a:txBody>
                  <a:tcPr/>
                </a:tc>
                <a:extLst>
                  <a:ext uri="{0D108BD9-81ED-4DB2-BD59-A6C34878D82A}">
                    <a16:rowId xmlns:a16="http://schemas.microsoft.com/office/drawing/2014/main" val="342294544"/>
                  </a:ext>
                </a:extLst>
              </a:tr>
              <a:tr h="370840">
                <a:tc>
                  <a:txBody>
                    <a:bodyPr/>
                    <a:lstStyle/>
                    <a:p>
                      <a:r>
                        <a:rPr lang="en-US"/>
                        <a:t>180.15129924</a:t>
                      </a:r>
                    </a:p>
                  </a:txBody>
                  <a:tcPr/>
                </a:tc>
                <a:tc>
                  <a:txBody>
                    <a:bodyPr/>
                    <a:lstStyle/>
                    <a:p>
                      <a:r>
                        <a:rPr lang="en-US"/>
                        <a:t>181.51056448</a:t>
                      </a:r>
                    </a:p>
                  </a:txBody>
                  <a:tcPr/>
                </a:tc>
                <a:tc>
                  <a:txBody>
                    <a:bodyPr/>
                    <a:lstStyle/>
                    <a:p>
                      <a:r>
                        <a:rPr lang="en-US"/>
                        <a:t>182.19061199</a:t>
                      </a:r>
                    </a:p>
                  </a:txBody>
                  <a:tcPr/>
                </a:tc>
                <a:tc>
                  <a:txBody>
                    <a:bodyPr/>
                    <a:lstStyle/>
                    <a:p>
                      <a:r>
                        <a:rPr lang="en-US"/>
                        <a:t>182.84060130</a:t>
                      </a:r>
                    </a:p>
                  </a:txBody>
                  <a:tcPr/>
                </a:tc>
                <a:tc>
                  <a:txBody>
                    <a:bodyPr/>
                    <a:lstStyle/>
                    <a:p>
                      <a:r>
                        <a:rPr lang="en-US"/>
                        <a:t>184.04896680</a:t>
                      </a:r>
                    </a:p>
                  </a:txBody>
                  <a:tcPr/>
                </a:tc>
                <a:extLst>
                  <a:ext uri="{0D108BD9-81ED-4DB2-BD59-A6C34878D82A}">
                    <a16:rowId xmlns:a16="http://schemas.microsoft.com/office/drawing/2014/main" val="1557762982"/>
                  </a:ext>
                </a:extLst>
              </a:tr>
              <a:tr h="370840">
                <a:tc>
                  <a:txBody>
                    <a:bodyPr/>
                    <a:lstStyle/>
                    <a:p>
                      <a:r>
                        <a:rPr lang="en-US"/>
                        <a:t>179.73220268</a:t>
                      </a:r>
                    </a:p>
                  </a:txBody>
                  <a:tcPr/>
                </a:tc>
                <a:tc>
                  <a:txBody>
                    <a:bodyPr/>
                    <a:lstStyle/>
                    <a:p>
                      <a:r>
                        <a:rPr lang="en-US"/>
                        <a:t>181.40100349</a:t>
                      </a:r>
                    </a:p>
                  </a:txBody>
                  <a:tcPr/>
                </a:tc>
                <a:tc>
                  <a:txBody>
                    <a:bodyPr/>
                    <a:lstStyle/>
                    <a:p>
                      <a:r>
                        <a:rPr lang="en-US"/>
                        <a:t>182.44320556</a:t>
                      </a:r>
                    </a:p>
                  </a:txBody>
                  <a:tcPr/>
                </a:tc>
                <a:tc>
                  <a:txBody>
                    <a:bodyPr/>
                    <a:lstStyle/>
                    <a:p>
                      <a:r>
                        <a:rPr lang="en-US"/>
                        <a:t>183.07926423</a:t>
                      </a:r>
                    </a:p>
                  </a:txBody>
                  <a:tcPr/>
                </a:tc>
                <a:tc>
                  <a:txBody>
                    <a:bodyPr/>
                    <a:lstStyle/>
                    <a:p>
                      <a:r>
                        <a:rPr lang="en-US"/>
                        <a:t>184.09539855</a:t>
                      </a:r>
                    </a:p>
                  </a:txBody>
                  <a:tcPr/>
                </a:tc>
                <a:extLst>
                  <a:ext uri="{0D108BD9-81ED-4DB2-BD59-A6C34878D82A}">
                    <a16:rowId xmlns:a16="http://schemas.microsoft.com/office/drawing/2014/main" val="2949794607"/>
                  </a:ext>
                </a:extLst>
              </a:tr>
            </a:tbl>
          </a:graphicData>
        </a:graphic>
      </p:graphicFrame>
      <p:sp>
        <p:nvSpPr>
          <p:cNvPr id="6" name="Slide Number Placeholder 2">
            <a:extLst>
              <a:ext uri="{FF2B5EF4-FFF2-40B4-BE49-F238E27FC236}">
                <a16:creationId xmlns:a16="http://schemas.microsoft.com/office/drawing/2014/main" id="{B6D5C777-F3DD-498C-9400-B6F79F910CE3}"/>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147</a:t>
            </a:fld>
            <a:endParaRPr lang="en-US"/>
          </a:p>
        </p:txBody>
      </p:sp>
    </p:spTree>
    <p:extLst>
      <p:ext uri="{BB962C8B-B14F-4D97-AF65-F5344CB8AC3E}">
        <p14:creationId xmlns:p14="http://schemas.microsoft.com/office/powerpoint/2010/main" val="364234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9940-EE54-4349-A6E0-6606612405FE}"/>
              </a:ext>
            </a:extLst>
          </p:cNvPr>
          <p:cNvSpPr>
            <a:spLocks noGrp="1"/>
          </p:cNvSpPr>
          <p:nvPr>
            <p:ph type="title"/>
          </p:nvPr>
        </p:nvSpPr>
        <p:spPr/>
        <p:txBody>
          <a:bodyPr/>
          <a:lstStyle/>
          <a:p>
            <a:r>
              <a:rPr lang="en-US"/>
              <a:t>Drifting Pressure Gauge</a:t>
            </a:r>
          </a:p>
        </p:txBody>
      </p:sp>
      <p:sp>
        <p:nvSpPr>
          <p:cNvPr id="3" name="Slide Number Placeholder 2">
            <a:extLst>
              <a:ext uri="{FF2B5EF4-FFF2-40B4-BE49-F238E27FC236}">
                <a16:creationId xmlns:a16="http://schemas.microsoft.com/office/drawing/2014/main" id="{83200E39-A797-461B-B8ED-7AEA470821C1}"/>
              </a:ext>
            </a:extLst>
          </p:cNvPr>
          <p:cNvSpPr>
            <a:spLocks noGrp="1"/>
          </p:cNvSpPr>
          <p:nvPr>
            <p:ph type="sldNum" sz="quarter" idx="10"/>
          </p:nvPr>
        </p:nvSpPr>
        <p:spPr/>
        <p:txBody>
          <a:bodyPr/>
          <a:lstStyle/>
          <a:p>
            <a:fld id="{4FAB73BC-B049-4115-A692-8D63A059BFB8}" type="slidenum">
              <a:rPr lang="en-US" smtClean="0"/>
              <a:pPr/>
              <a:t>148</a:t>
            </a:fld>
            <a:endParaRPr lang="en-US"/>
          </a:p>
        </p:txBody>
      </p:sp>
      <p:sp>
        <p:nvSpPr>
          <p:cNvPr id="4" name="Content Placeholder 3">
            <a:extLst>
              <a:ext uri="{FF2B5EF4-FFF2-40B4-BE49-F238E27FC236}">
                <a16:creationId xmlns:a16="http://schemas.microsoft.com/office/drawing/2014/main" id="{319EFDF5-8D5E-4EC0-A41A-6FD3524B728C}"/>
              </a:ext>
            </a:extLst>
          </p:cNvPr>
          <p:cNvSpPr>
            <a:spLocks noGrp="1"/>
          </p:cNvSpPr>
          <p:nvPr>
            <p:ph sz="quarter" idx="11"/>
          </p:nvPr>
        </p:nvSpPr>
        <p:spPr/>
        <p:txBody>
          <a:bodyPr/>
          <a:lstStyle/>
          <a:p>
            <a:r>
              <a:rPr lang="en-US"/>
              <a:t>Step 1- Reduce the measurements into a single value and uncertainty for each calibration date. Use </a:t>
            </a:r>
            <a:r>
              <a:rPr lang="en-US" b="1"/>
              <a:t>Data Sets and Analysis of Variance</a:t>
            </a:r>
            <a:r>
              <a:rPr lang="en-US"/>
              <a:t> calculation. Load the data table from </a:t>
            </a:r>
            <a:r>
              <a:rPr lang="en-US">
                <a:solidFill>
                  <a:schemeClr val="accent5"/>
                </a:solidFill>
              </a:rPr>
              <a:t>pressure.csv </a:t>
            </a:r>
            <a:r>
              <a:rPr lang="en-US"/>
              <a:t>(or enter by hand). Check the </a:t>
            </a:r>
            <a:r>
              <a:rPr lang="en-US" b="1"/>
              <a:t>Transpose</a:t>
            </a:r>
            <a:r>
              <a:rPr lang="en-US"/>
              <a:t> option because the groups are in rows.</a:t>
            </a:r>
          </a:p>
          <a:p>
            <a:endParaRPr lang="en-US"/>
          </a:p>
        </p:txBody>
      </p:sp>
      <p:pic>
        <p:nvPicPr>
          <p:cNvPr id="5" name="Picture 4">
            <a:extLst>
              <a:ext uri="{FF2B5EF4-FFF2-40B4-BE49-F238E27FC236}">
                <a16:creationId xmlns:a16="http://schemas.microsoft.com/office/drawing/2014/main" id="{380F6688-B780-4E73-93BA-16DFCA9CA127}"/>
              </a:ext>
            </a:extLst>
          </p:cNvPr>
          <p:cNvPicPr>
            <a:picLocks noChangeAspect="1"/>
          </p:cNvPicPr>
          <p:nvPr/>
        </p:nvPicPr>
        <p:blipFill>
          <a:blip r:embed="rId2"/>
          <a:stretch>
            <a:fillRect/>
          </a:stretch>
        </p:blipFill>
        <p:spPr>
          <a:xfrm>
            <a:off x="238658" y="2970399"/>
            <a:ext cx="1484150" cy="1246126"/>
          </a:xfrm>
          <a:prstGeom prst="rect">
            <a:avLst/>
          </a:prstGeom>
        </p:spPr>
      </p:pic>
      <p:pic>
        <p:nvPicPr>
          <p:cNvPr id="7" name="Picture 6">
            <a:extLst>
              <a:ext uri="{FF2B5EF4-FFF2-40B4-BE49-F238E27FC236}">
                <a16:creationId xmlns:a16="http://schemas.microsoft.com/office/drawing/2014/main" id="{39B5C192-6674-4CAC-A9D9-FCE92996BC30}"/>
              </a:ext>
            </a:extLst>
          </p:cNvPr>
          <p:cNvPicPr>
            <a:picLocks noChangeAspect="1"/>
          </p:cNvPicPr>
          <p:nvPr/>
        </p:nvPicPr>
        <p:blipFill>
          <a:blip r:embed="rId3"/>
          <a:stretch>
            <a:fillRect/>
          </a:stretch>
        </p:blipFill>
        <p:spPr>
          <a:xfrm>
            <a:off x="2643814" y="2722636"/>
            <a:ext cx="2723274" cy="1984228"/>
          </a:xfrm>
          <a:prstGeom prst="rect">
            <a:avLst/>
          </a:prstGeom>
        </p:spPr>
      </p:pic>
      <p:cxnSp>
        <p:nvCxnSpPr>
          <p:cNvPr id="9" name="Straight Arrow Connector 8">
            <a:extLst>
              <a:ext uri="{FF2B5EF4-FFF2-40B4-BE49-F238E27FC236}">
                <a16:creationId xmlns:a16="http://schemas.microsoft.com/office/drawing/2014/main" id="{9A38327A-0F04-42D6-AE1A-8174645D6899}"/>
              </a:ext>
            </a:extLst>
          </p:cNvPr>
          <p:cNvCxnSpPr>
            <a:cxnSpLocks/>
          </p:cNvCxnSpPr>
          <p:nvPr/>
        </p:nvCxnSpPr>
        <p:spPr>
          <a:xfrm>
            <a:off x="5514680" y="3688516"/>
            <a:ext cx="581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3A4FA5-C1CF-4EC4-87D7-A0A048848FD0}"/>
              </a:ext>
            </a:extLst>
          </p:cNvPr>
          <p:cNvCxnSpPr>
            <a:cxnSpLocks/>
          </p:cNvCxnSpPr>
          <p:nvPr/>
        </p:nvCxnSpPr>
        <p:spPr>
          <a:xfrm>
            <a:off x="1809767" y="3688516"/>
            <a:ext cx="581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ABCF76C-6D35-D144-851F-9E860353EA8C}"/>
              </a:ext>
            </a:extLst>
          </p:cNvPr>
          <p:cNvPicPr>
            <a:picLocks noChangeAspect="1"/>
          </p:cNvPicPr>
          <p:nvPr/>
        </p:nvPicPr>
        <p:blipFill>
          <a:blip r:embed="rId4"/>
          <a:stretch>
            <a:fillRect/>
          </a:stretch>
        </p:blipFill>
        <p:spPr>
          <a:xfrm>
            <a:off x="6469941" y="2531287"/>
            <a:ext cx="4852818" cy="3862177"/>
          </a:xfrm>
          <a:prstGeom prst="rect">
            <a:avLst/>
          </a:prstGeom>
        </p:spPr>
      </p:pic>
    </p:spTree>
    <p:extLst>
      <p:ext uri="{BB962C8B-B14F-4D97-AF65-F5344CB8AC3E}">
        <p14:creationId xmlns:p14="http://schemas.microsoft.com/office/powerpoint/2010/main" val="3687334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C152-CDE2-402A-B5E5-AF5C42FEC020}"/>
              </a:ext>
            </a:extLst>
          </p:cNvPr>
          <p:cNvSpPr>
            <a:spLocks noGrp="1"/>
          </p:cNvSpPr>
          <p:nvPr>
            <p:ph type="title"/>
          </p:nvPr>
        </p:nvSpPr>
        <p:spPr/>
        <p:txBody>
          <a:bodyPr/>
          <a:lstStyle/>
          <a:p>
            <a:r>
              <a:rPr lang="en-US"/>
              <a:t>Drifting Pressure Gauge</a:t>
            </a:r>
          </a:p>
        </p:txBody>
      </p:sp>
      <p:sp>
        <p:nvSpPr>
          <p:cNvPr id="3" name="Slide Number Placeholder 2">
            <a:extLst>
              <a:ext uri="{FF2B5EF4-FFF2-40B4-BE49-F238E27FC236}">
                <a16:creationId xmlns:a16="http://schemas.microsoft.com/office/drawing/2014/main" id="{741841BF-F6F2-4756-8E87-C8787242811F}"/>
              </a:ext>
            </a:extLst>
          </p:cNvPr>
          <p:cNvSpPr>
            <a:spLocks noGrp="1"/>
          </p:cNvSpPr>
          <p:nvPr>
            <p:ph type="sldNum" sz="quarter" idx="10"/>
          </p:nvPr>
        </p:nvSpPr>
        <p:spPr/>
        <p:txBody>
          <a:bodyPr/>
          <a:lstStyle/>
          <a:p>
            <a:fld id="{4FAB73BC-B049-4115-A692-8D63A059BFB8}" type="slidenum">
              <a:rPr lang="en-US" smtClean="0"/>
              <a:pPr/>
              <a:t>149</a:t>
            </a:fld>
            <a:endParaRPr lang="en-US"/>
          </a:p>
        </p:txBody>
      </p:sp>
      <p:sp>
        <p:nvSpPr>
          <p:cNvPr id="4" name="Content Placeholder 3">
            <a:extLst>
              <a:ext uri="{FF2B5EF4-FFF2-40B4-BE49-F238E27FC236}">
                <a16:creationId xmlns:a16="http://schemas.microsoft.com/office/drawing/2014/main" id="{A3AF8BFB-B6D9-4CD2-9454-6ECE96532128}"/>
              </a:ext>
            </a:extLst>
          </p:cNvPr>
          <p:cNvSpPr>
            <a:spLocks noGrp="1"/>
          </p:cNvSpPr>
          <p:nvPr>
            <p:ph sz="quarter" idx="11"/>
          </p:nvPr>
        </p:nvSpPr>
        <p:spPr/>
        <p:txBody>
          <a:bodyPr/>
          <a:lstStyle/>
          <a:p>
            <a:r>
              <a:rPr lang="en-US" dirty="0"/>
              <a:t>Next, a line should be fit to the data in order to predict the gauge’s value in 2019. Add a Curve Fit calculation to the project. From the </a:t>
            </a:r>
            <a:r>
              <a:rPr lang="en-US" b="1" dirty="0"/>
              <a:t>Curve Fit</a:t>
            </a:r>
            <a:r>
              <a:rPr lang="en-US" dirty="0"/>
              <a:t> menu, click </a:t>
            </a:r>
            <a:r>
              <a:rPr lang="en-US" b="1" dirty="0"/>
              <a:t>Insert Data From Project</a:t>
            </a:r>
            <a:r>
              <a:rPr lang="en-US" dirty="0"/>
              <a:t> and double-click </a:t>
            </a:r>
            <a:r>
              <a:rPr lang="en-US" b="1" dirty="0"/>
              <a:t>Group Means</a:t>
            </a:r>
            <a:r>
              <a:rPr lang="en-US" dirty="0"/>
              <a:t> as the data source. Hit </a:t>
            </a:r>
            <a:r>
              <a:rPr lang="en-US" b="1" dirty="0"/>
              <a:t>OK</a:t>
            </a:r>
            <a:r>
              <a:rPr lang="en-US" dirty="0"/>
              <a:t> and </a:t>
            </a:r>
            <a:r>
              <a:rPr lang="en-US" b="1" dirty="0"/>
              <a:t>Calculate</a:t>
            </a:r>
            <a:r>
              <a:rPr lang="en-US" dirty="0"/>
              <a:t> using the default line fit settings.</a:t>
            </a:r>
          </a:p>
          <a:p>
            <a:endParaRPr lang="en-US" dirty="0"/>
          </a:p>
        </p:txBody>
      </p:sp>
      <p:cxnSp>
        <p:nvCxnSpPr>
          <p:cNvPr id="7" name="Straight Arrow Connector 6">
            <a:extLst>
              <a:ext uri="{FF2B5EF4-FFF2-40B4-BE49-F238E27FC236}">
                <a16:creationId xmlns:a16="http://schemas.microsoft.com/office/drawing/2014/main" id="{9FAA62B6-1C19-4BF7-880C-E43945E08706}"/>
              </a:ext>
            </a:extLst>
          </p:cNvPr>
          <p:cNvCxnSpPr>
            <a:cxnSpLocks/>
          </p:cNvCxnSpPr>
          <p:nvPr/>
        </p:nvCxnSpPr>
        <p:spPr>
          <a:xfrm>
            <a:off x="5514680" y="4602916"/>
            <a:ext cx="581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DF9853-B68A-BBF1-976C-1D4F9589F455}"/>
              </a:ext>
            </a:extLst>
          </p:cNvPr>
          <p:cNvPicPr>
            <a:picLocks noChangeAspect="1"/>
          </p:cNvPicPr>
          <p:nvPr/>
        </p:nvPicPr>
        <p:blipFill>
          <a:blip r:embed="rId2"/>
          <a:stretch>
            <a:fillRect/>
          </a:stretch>
        </p:blipFill>
        <p:spPr>
          <a:xfrm>
            <a:off x="937045" y="2923145"/>
            <a:ext cx="4051926" cy="3359542"/>
          </a:xfrm>
          <a:prstGeom prst="rect">
            <a:avLst/>
          </a:prstGeom>
        </p:spPr>
      </p:pic>
      <p:pic>
        <p:nvPicPr>
          <p:cNvPr id="11" name="Picture 10">
            <a:extLst>
              <a:ext uri="{FF2B5EF4-FFF2-40B4-BE49-F238E27FC236}">
                <a16:creationId xmlns:a16="http://schemas.microsoft.com/office/drawing/2014/main" id="{F17E276D-A22F-7846-940E-5629CCEADF33}"/>
              </a:ext>
            </a:extLst>
          </p:cNvPr>
          <p:cNvPicPr>
            <a:picLocks noChangeAspect="1"/>
          </p:cNvPicPr>
          <p:nvPr/>
        </p:nvPicPr>
        <p:blipFill>
          <a:blip r:embed="rId3"/>
          <a:stretch>
            <a:fillRect/>
          </a:stretch>
        </p:blipFill>
        <p:spPr>
          <a:xfrm>
            <a:off x="6424281" y="2536532"/>
            <a:ext cx="4944137" cy="3934855"/>
          </a:xfrm>
          <a:prstGeom prst="rect">
            <a:avLst/>
          </a:prstGeom>
        </p:spPr>
      </p:pic>
    </p:spTree>
    <p:extLst>
      <p:ext uri="{BB962C8B-B14F-4D97-AF65-F5344CB8AC3E}">
        <p14:creationId xmlns:p14="http://schemas.microsoft.com/office/powerpoint/2010/main" val="318024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F1981-9874-43F9-B8C6-E4E0FD4249A2}"/>
              </a:ext>
            </a:extLst>
          </p:cNvPr>
          <p:cNvSpPr>
            <a:spLocks noGrp="1"/>
          </p:cNvSpPr>
          <p:nvPr>
            <p:ph type="ctrTitle"/>
          </p:nvPr>
        </p:nvSpPr>
        <p:spPr>
          <a:xfrm>
            <a:off x="931985" y="2919047"/>
            <a:ext cx="5164015" cy="1767254"/>
          </a:xfrm>
        </p:spPr>
        <p:txBody>
          <a:bodyPr/>
          <a:lstStyle/>
          <a:p>
            <a:r>
              <a:rPr lang="en-US"/>
              <a:t>Uncertainty Propagation</a:t>
            </a:r>
          </a:p>
        </p:txBody>
      </p:sp>
    </p:spTree>
    <p:extLst>
      <p:ext uri="{BB962C8B-B14F-4D97-AF65-F5344CB8AC3E}">
        <p14:creationId xmlns:p14="http://schemas.microsoft.com/office/powerpoint/2010/main" val="2183751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75667C-1CE2-E0FB-A750-6FE0E5DF45A1}"/>
              </a:ext>
            </a:extLst>
          </p:cNvPr>
          <p:cNvPicPr>
            <a:picLocks noChangeAspect="1"/>
          </p:cNvPicPr>
          <p:nvPr/>
        </p:nvPicPr>
        <p:blipFill>
          <a:blip r:embed="rId2"/>
          <a:stretch>
            <a:fillRect/>
          </a:stretch>
        </p:blipFill>
        <p:spPr>
          <a:xfrm>
            <a:off x="6547874" y="2982686"/>
            <a:ext cx="4285636" cy="3410778"/>
          </a:xfrm>
          <a:prstGeom prst="rect">
            <a:avLst/>
          </a:prstGeom>
        </p:spPr>
      </p:pic>
      <p:sp>
        <p:nvSpPr>
          <p:cNvPr id="2" name="Title 1">
            <a:extLst>
              <a:ext uri="{FF2B5EF4-FFF2-40B4-BE49-F238E27FC236}">
                <a16:creationId xmlns:a16="http://schemas.microsoft.com/office/drawing/2014/main" id="{0B2032A0-A288-4B63-9115-DD25ABB18F21}"/>
              </a:ext>
            </a:extLst>
          </p:cNvPr>
          <p:cNvSpPr>
            <a:spLocks noGrp="1"/>
          </p:cNvSpPr>
          <p:nvPr>
            <p:ph type="title"/>
          </p:nvPr>
        </p:nvSpPr>
        <p:spPr/>
        <p:txBody>
          <a:bodyPr/>
          <a:lstStyle/>
          <a:p>
            <a:r>
              <a:rPr lang="en-US"/>
              <a:t>Drifting Pressure Gauge</a:t>
            </a:r>
          </a:p>
        </p:txBody>
      </p:sp>
      <p:sp>
        <p:nvSpPr>
          <p:cNvPr id="3" name="Slide Number Placeholder 2">
            <a:extLst>
              <a:ext uri="{FF2B5EF4-FFF2-40B4-BE49-F238E27FC236}">
                <a16:creationId xmlns:a16="http://schemas.microsoft.com/office/drawing/2014/main" id="{E9866ACF-7ECA-4112-BC6D-BD91826E0B27}"/>
              </a:ext>
            </a:extLst>
          </p:cNvPr>
          <p:cNvSpPr>
            <a:spLocks noGrp="1"/>
          </p:cNvSpPr>
          <p:nvPr>
            <p:ph type="sldNum" sz="quarter" idx="10"/>
          </p:nvPr>
        </p:nvSpPr>
        <p:spPr/>
        <p:txBody>
          <a:bodyPr/>
          <a:lstStyle/>
          <a:p>
            <a:fld id="{4FAB73BC-B049-4115-A692-8D63A059BFB8}" type="slidenum">
              <a:rPr lang="en-US" smtClean="0"/>
              <a:pPr/>
              <a:t>150</a:t>
            </a:fld>
            <a:endParaRPr lang="en-US"/>
          </a:p>
        </p:txBody>
      </p:sp>
      <p:sp>
        <p:nvSpPr>
          <p:cNvPr id="4" name="Content Placeholder 3">
            <a:extLst>
              <a:ext uri="{FF2B5EF4-FFF2-40B4-BE49-F238E27FC236}">
                <a16:creationId xmlns:a16="http://schemas.microsoft.com/office/drawing/2014/main" id="{DA1FA389-B874-420E-A59B-26E5A01A8730}"/>
              </a:ext>
            </a:extLst>
          </p:cNvPr>
          <p:cNvSpPr>
            <a:spLocks noGrp="1"/>
          </p:cNvSpPr>
          <p:nvPr>
            <p:ph sz="quarter" idx="11"/>
          </p:nvPr>
        </p:nvSpPr>
        <p:spPr/>
        <p:txBody>
          <a:bodyPr/>
          <a:lstStyle/>
          <a:p>
            <a:r>
              <a:rPr lang="en-US" dirty="0"/>
              <a:t>Finally, calculate the risk of the gauge falling outside the limits by adding a Risk calculation. </a:t>
            </a:r>
          </a:p>
          <a:p>
            <a:r>
              <a:rPr lang="en-US" dirty="0"/>
              <a:t>Click </a:t>
            </a:r>
            <a:r>
              <a:rPr lang="en-US" b="1" dirty="0"/>
              <a:t>Import Process Distribution</a:t>
            </a:r>
            <a:r>
              <a:rPr lang="en-US" dirty="0"/>
              <a:t> from the </a:t>
            </a:r>
            <a:r>
              <a:rPr lang="en-US" b="1" dirty="0"/>
              <a:t>Risk</a:t>
            </a:r>
            <a:r>
              <a:rPr lang="en-US" dirty="0"/>
              <a:t> menu to load the distribution due to the curve fit prediction. Select “Prediction Band” as the data source and enter an X Value of 1-July-2019. Click OK to bring the distribution into the risk calculator.</a:t>
            </a:r>
          </a:p>
          <a:p>
            <a:r>
              <a:rPr lang="en-US" dirty="0"/>
              <a:t>Enter the specification limits of 175 and 185. </a:t>
            </a:r>
          </a:p>
          <a:p>
            <a:endParaRPr lang="en-US" dirty="0"/>
          </a:p>
        </p:txBody>
      </p:sp>
      <p:sp>
        <p:nvSpPr>
          <p:cNvPr id="6" name="Text Placeholder 3">
            <a:extLst>
              <a:ext uri="{FF2B5EF4-FFF2-40B4-BE49-F238E27FC236}">
                <a16:creationId xmlns:a16="http://schemas.microsoft.com/office/drawing/2014/main" id="{A2617A78-E68A-4EDB-A0F2-2F2044D7F0B6}"/>
              </a:ext>
            </a:extLst>
          </p:cNvPr>
          <p:cNvSpPr txBox="1">
            <a:spLocks/>
          </p:cNvSpPr>
          <p:nvPr/>
        </p:nvSpPr>
        <p:spPr>
          <a:xfrm>
            <a:off x="6447296" y="6232697"/>
            <a:ext cx="5218775" cy="76959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Open Sans" panose="020B0606030504020204"/>
              </a:rPr>
              <a:t>The probability that the pressure gauge will fall above 185 at the next calibration is 17%.</a:t>
            </a:r>
          </a:p>
          <a:p>
            <a:endParaRPr lang="en-US" sz="1400" dirty="0">
              <a:latin typeface="Open Sans" panose="020B0606030504020204"/>
            </a:endParaRPr>
          </a:p>
        </p:txBody>
      </p:sp>
      <p:cxnSp>
        <p:nvCxnSpPr>
          <p:cNvPr id="7" name="Straight Arrow Connector 6">
            <a:extLst>
              <a:ext uri="{FF2B5EF4-FFF2-40B4-BE49-F238E27FC236}">
                <a16:creationId xmlns:a16="http://schemas.microsoft.com/office/drawing/2014/main" id="{1089733D-75D0-47B9-884F-71761BC8E433}"/>
              </a:ext>
            </a:extLst>
          </p:cNvPr>
          <p:cNvCxnSpPr>
            <a:cxnSpLocks/>
          </p:cNvCxnSpPr>
          <p:nvPr/>
        </p:nvCxnSpPr>
        <p:spPr>
          <a:xfrm flipH="1" flipV="1">
            <a:off x="8408709" y="5845323"/>
            <a:ext cx="97734" cy="3873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A783A7-9F18-4590-A8FB-0EC7FFAB53E0}"/>
              </a:ext>
            </a:extLst>
          </p:cNvPr>
          <p:cNvCxnSpPr>
            <a:cxnSpLocks/>
          </p:cNvCxnSpPr>
          <p:nvPr/>
        </p:nvCxnSpPr>
        <p:spPr>
          <a:xfrm flipV="1">
            <a:off x="5266543" y="4959983"/>
            <a:ext cx="1180753"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F47FC1-5F29-E47F-E6DE-23A298EA7549}"/>
              </a:ext>
            </a:extLst>
          </p:cNvPr>
          <p:cNvPicPr>
            <a:picLocks noChangeAspect="1"/>
          </p:cNvPicPr>
          <p:nvPr/>
        </p:nvPicPr>
        <p:blipFill>
          <a:blip r:embed="rId3"/>
          <a:stretch>
            <a:fillRect/>
          </a:stretch>
        </p:blipFill>
        <p:spPr>
          <a:xfrm>
            <a:off x="1174689" y="3548743"/>
            <a:ext cx="3991277" cy="3309257"/>
          </a:xfrm>
          <a:prstGeom prst="rect">
            <a:avLst/>
          </a:prstGeom>
        </p:spPr>
      </p:pic>
    </p:spTree>
    <p:extLst>
      <p:ext uri="{BB962C8B-B14F-4D97-AF65-F5344CB8AC3E}">
        <p14:creationId xmlns:p14="http://schemas.microsoft.com/office/powerpoint/2010/main" val="3038743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0317-9FE2-4ED0-A0FB-AA7527226248}"/>
              </a:ext>
            </a:extLst>
          </p:cNvPr>
          <p:cNvSpPr>
            <a:spLocks noGrp="1"/>
          </p:cNvSpPr>
          <p:nvPr>
            <p:ph type="ctrTitle"/>
          </p:nvPr>
        </p:nvSpPr>
        <p:spPr/>
        <p:txBody>
          <a:bodyPr/>
          <a:lstStyle/>
          <a:p>
            <a:r>
              <a:rPr lang="en-US"/>
              <a:t>Wrap-up</a:t>
            </a:r>
          </a:p>
        </p:txBody>
      </p:sp>
    </p:spTree>
    <p:extLst>
      <p:ext uri="{BB962C8B-B14F-4D97-AF65-F5344CB8AC3E}">
        <p14:creationId xmlns:p14="http://schemas.microsoft.com/office/powerpoint/2010/main" val="136769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743-FF6C-4B26-840E-964965B1EEFB}"/>
              </a:ext>
            </a:extLst>
          </p:cNvPr>
          <p:cNvSpPr>
            <a:spLocks noGrp="1"/>
          </p:cNvSpPr>
          <p:nvPr>
            <p:ph type="title"/>
          </p:nvPr>
        </p:nvSpPr>
        <p:spPr/>
        <p:txBody>
          <a:bodyPr/>
          <a:lstStyle/>
          <a:p>
            <a:r>
              <a:rPr lang="en-US"/>
              <a:t>Python Package</a:t>
            </a:r>
          </a:p>
        </p:txBody>
      </p:sp>
      <p:sp>
        <p:nvSpPr>
          <p:cNvPr id="3" name="Slide Number Placeholder 2">
            <a:extLst>
              <a:ext uri="{FF2B5EF4-FFF2-40B4-BE49-F238E27FC236}">
                <a16:creationId xmlns:a16="http://schemas.microsoft.com/office/drawing/2014/main" id="{665A5FD4-56A7-4C09-A133-016EE031A175}"/>
              </a:ext>
            </a:extLst>
          </p:cNvPr>
          <p:cNvSpPr>
            <a:spLocks noGrp="1"/>
          </p:cNvSpPr>
          <p:nvPr>
            <p:ph type="sldNum" sz="quarter" idx="10"/>
          </p:nvPr>
        </p:nvSpPr>
        <p:spPr/>
        <p:txBody>
          <a:bodyPr/>
          <a:lstStyle/>
          <a:p>
            <a:fld id="{4FAB73BC-B049-4115-A692-8D63A059BFB8}" type="slidenum">
              <a:rPr lang="en-US" smtClean="0"/>
              <a:pPr/>
              <a:t>152</a:t>
            </a:fld>
            <a:endParaRPr lang="en-US"/>
          </a:p>
        </p:txBody>
      </p:sp>
      <p:sp>
        <p:nvSpPr>
          <p:cNvPr id="4" name="Content Placeholder 3">
            <a:extLst>
              <a:ext uri="{FF2B5EF4-FFF2-40B4-BE49-F238E27FC236}">
                <a16:creationId xmlns:a16="http://schemas.microsoft.com/office/drawing/2014/main" id="{AEDE54CC-6B77-4B1C-B109-ACF168AFFB97}"/>
              </a:ext>
            </a:extLst>
          </p:cNvPr>
          <p:cNvSpPr>
            <a:spLocks noGrp="1"/>
          </p:cNvSpPr>
          <p:nvPr>
            <p:ph sz="quarter" idx="11"/>
          </p:nvPr>
        </p:nvSpPr>
        <p:spPr>
          <a:xfrm>
            <a:off x="647700" y="1409700"/>
            <a:ext cx="6084993" cy="4610100"/>
          </a:xfrm>
        </p:spPr>
        <p:txBody>
          <a:bodyPr/>
          <a:lstStyle/>
          <a:p>
            <a:r>
              <a:rPr lang="en-US" dirty="0"/>
              <a:t>Use interactively in a Python </a:t>
            </a:r>
            <a:r>
              <a:rPr lang="en-US" dirty="0" err="1"/>
              <a:t>Jupyter</a:t>
            </a:r>
            <a:r>
              <a:rPr lang="en-US" dirty="0"/>
              <a:t> notebook, or embed in your own code.</a:t>
            </a:r>
          </a:p>
          <a:p>
            <a:r>
              <a:rPr lang="en-US" dirty="0"/>
              <a:t>Download the source and install with:</a:t>
            </a:r>
          </a:p>
          <a:p>
            <a:pPr lvl="1">
              <a:buFont typeface="Arial" panose="020B0604020202020204" pitchFamily="34" charset="0"/>
              <a:buChar char="•"/>
            </a:pPr>
            <a:r>
              <a:rPr lang="en-US" sz="1600" dirty="0">
                <a:latin typeface="Consolas" panose="020B0609020204030204" pitchFamily="49" charset="0"/>
                <a:cs typeface="Consolas" panose="020B0609020204030204" pitchFamily="49" charset="0"/>
              </a:rPr>
              <a:t>pip install </a:t>
            </a:r>
            <a:r>
              <a:rPr lang="en-US" sz="1600" dirty="0" err="1">
                <a:latin typeface="Consolas" panose="020B0609020204030204" pitchFamily="49" charset="0"/>
                <a:cs typeface="Consolas" panose="020B0609020204030204" pitchFamily="49" charset="0"/>
              </a:rPr>
              <a:t>suncal</a:t>
            </a:r>
            <a:endParaRPr lang="en-US" sz="1600" dirty="0">
              <a:latin typeface="Consolas" panose="020B0609020204030204" pitchFamily="49" charset="0"/>
              <a:cs typeface="Consolas" panose="020B0609020204030204" pitchFamily="49" charset="0"/>
            </a:endParaRPr>
          </a:p>
          <a:p>
            <a:pPr lvl="1"/>
            <a:endParaRPr lang="en-US" sz="16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dirty="0">
                <a:cs typeface="Consolas" panose="020B0609020204030204" pitchFamily="49" charset="0"/>
              </a:rPr>
              <a:t>Calculate uncertainty on ANY Python function!</a:t>
            </a:r>
          </a:p>
          <a:p>
            <a:pPr marL="342900" indent="-342900">
              <a:buFont typeface="Arial" panose="020B0604020202020204" pitchFamily="34" charset="0"/>
              <a:buChar char="•"/>
            </a:pPr>
            <a:r>
              <a:rPr lang="en-US" dirty="0">
                <a:cs typeface="Consolas" panose="020B0609020204030204" pitchFamily="49" charset="0"/>
              </a:rPr>
              <a:t>Can natively handle complex numbers</a:t>
            </a:r>
          </a:p>
          <a:p>
            <a:pPr marL="342900" lvl="1" indent="-342900">
              <a:spcBef>
                <a:spcPts val="1000"/>
              </a:spcBef>
              <a:buFont typeface="Arial" panose="020B0604020202020204" pitchFamily="34" charset="0"/>
              <a:buChar char="•"/>
            </a:pPr>
            <a:r>
              <a:rPr lang="en-US" sz="2000" dirty="0"/>
              <a:t>See example notebooks in source docs folder</a:t>
            </a:r>
          </a:p>
        </p:txBody>
      </p:sp>
      <p:pic>
        <p:nvPicPr>
          <p:cNvPr id="7" name="Picture 6">
            <a:extLst>
              <a:ext uri="{FF2B5EF4-FFF2-40B4-BE49-F238E27FC236}">
                <a16:creationId xmlns:a16="http://schemas.microsoft.com/office/drawing/2014/main" id="{23BDDF35-0DA9-4902-934A-4952169BE61C}"/>
              </a:ext>
            </a:extLst>
          </p:cNvPr>
          <p:cNvPicPr>
            <a:picLocks noChangeAspect="1"/>
          </p:cNvPicPr>
          <p:nvPr/>
        </p:nvPicPr>
        <p:blipFill>
          <a:blip r:embed="rId2"/>
          <a:stretch>
            <a:fillRect/>
          </a:stretch>
        </p:blipFill>
        <p:spPr>
          <a:xfrm>
            <a:off x="6870839" y="579984"/>
            <a:ext cx="5076442" cy="1473967"/>
          </a:xfrm>
          <a:prstGeom prst="rect">
            <a:avLst/>
          </a:prstGeom>
        </p:spPr>
      </p:pic>
      <p:pic>
        <p:nvPicPr>
          <p:cNvPr id="9" name="Picture 8">
            <a:extLst>
              <a:ext uri="{FF2B5EF4-FFF2-40B4-BE49-F238E27FC236}">
                <a16:creationId xmlns:a16="http://schemas.microsoft.com/office/drawing/2014/main" id="{454DD1E2-9042-437C-A527-F145A5860A17}"/>
              </a:ext>
            </a:extLst>
          </p:cNvPr>
          <p:cNvPicPr>
            <a:picLocks noChangeAspect="1"/>
          </p:cNvPicPr>
          <p:nvPr/>
        </p:nvPicPr>
        <p:blipFill>
          <a:blip r:embed="rId3"/>
          <a:stretch>
            <a:fillRect/>
          </a:stretch>
        </p:blipFill>
        <p:spPr>
          <a:xfrm>
            <a:off x="7064586" y="2372678"/>
            <a:ext cx="4479714" cy="1595815"/>
          </a:xfrm>
          <a:prstGeom prst="rect">
            <a:avLst/>
          </a:prstGeom>
        </p:spPr>
      </p:pic>
      <p:pic>
        <p:nvPicPr>
          <p:cNvPr id="11" name="Picture 10">
            <a:extLst>
              <a:ext uri="{FF2B5EF4-FFF2-40B4-BE49-F238E27FC236}">
                <a16:creationId xmlns:a16="http://schemas.microsoft.com/office/drawing/2014/main" id="{15217C8B-C14C-4961-A3AF-16D5CB8FBB69}"/>
              </a:ext>
            </a:extLst>
          </p:cNvPr>
          <p:cNvPicPr>
            <a:picLocks noChangeAspect="1"/>
          </p:cNvPicPr>
          <p:nvPr/>
        </p:nvPicPr>
        <p:blipFill>
          <a:blip r:embed="rId4"/>
          <a:stretch>
            <a:fillRect/>
          </a:stretch>
        </p:blipFill>
        <p:spPr>
          <a:xfrm>
            <a:off x="7064586" y="4640040"/>
            <a:ext cx="4623508" cy="1637976"/>
          </a:xfrm>
          <a:prstGeom prst="rect">
            <a:avLst/>
          </a:prstGeom>
        </p:spPr>
      </p:pic>
    </p:spTree>
    <p:extLst>
      <p:ext uri="{BB962C8B-B14F-4D97-AF65-F5344CB8AC3E}">
        <p14:creationId xmlns:p14="http://schemas.microsoft.com/office/powerpoint/2010/main" val="285032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E4287-BB77-4F2C-8B9D-9FD4E74225F8}"/>
              </a:ext>
            </a:extLst>
          </p:cNvPr>
          <p:cNvSpPr>
            <a:spLocks noGrp="1"/>
          </p:cNvSpPr>
          <p:nvPr>
            <p:ph type="title"/>
          </p:nvPr>
        </p:nvSpPr>
        <p:spPr/>
        <p:txBody>
          <a:bodyPr/>
          <a:lstStyle/>
          <a:p>
            <a:r>
              <a:rPr lang="en-US"/>
              <a:t>Command Line Interface</a:t>
            </a:r>
          </a:p>
        </p:txBody>
      </p:sp>
      <p:sp>
        <p:nvSpPr>
          <p:cNvPr id="4" name="Content Placeholder 3">
            <a:extLst>
              <a:ext uri="{FF2B5EF4-FFF2-40B4-BE49-F238E27FC236}">
                <a16:creationId xmlns:a16="http://schemas.microsoft.com/office/drawing/2014/main" id="{77D292B8-9919-4C08-A328-19E2079A6613}"/>
              </a:ext>
            </a:extLst>
          </p:cNvPr>
          <p:cNvSpPr>
            <a:spLocks noGrp="1"/>
          </p:cNvSpPr>
          <p:nvPr>
            <p:ph sz="quarter" idx="11"/>
          </p:nvPr>
        </p:nvSpPr>
        <p:spPr/>
        <p:txBody>
          <a:bodyPr/>
          <a:lstStyle/>
          <a:p>
            <a:r>
              <a:rPr lang="en-US"/>
              <a:t>Install Python package as on previous slide. Several commands will be installed on your system path:</a:t>
            </a:r>
          </a:p>
          <a:p>
            <a:pPr lvl="1"/>
            <a:endParaRPr lang="en-US" sz="160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Uncertainty Propagation</a:t>
            </a: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suncalrisk</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Risk calculation</a:t>
            </a: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suncalfit</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Curve Fitting</a:t>
            </a: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suncalf</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Calculate project file</a:t>
            </a: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suncalrev</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Reverse propagation</a:t>
            </a:r>
          </a:p>
          <a:p>
            <a:pPr lvl="1">
              <a:buFont typeface="Arial" panose="020B0604020202020204" pitchFamily="34" charset="0"/>
              <a:buChar char="•"/>
            </a:pPr>
            <a:r>
              <a:rPr lang="en-US" sz="1600" err="1">
                <a:latin typeface="Consolas" panose="020B0609020204030204" pitchFamily="49" charset="0"/>
                <a:cs typeface="Consolas" panose="020B0609020204030204" pitchFamily="49" charset="0"/>
              </a:rPr>
              <a:t>suncalui</a:t>
            </a:r>
            <a:r>
              <a:rPr lang="en-US" sz="1600">
                <a:latin typeface="Consolas" panose="020B0609020204030204" pitchFamily="49" charset="0"/>
                <a:cs typeface="Consolas" panose="020B0609020204030204" pitchFamily="49" charset="0"/>
              </a:rPr>
              <a:t>: </a:t>
            </a:r>
            <a:r>
              <a:rPr lang="en-US" sz="1600">
                <a:cs typeface="Consolas" panose="020B0609020204030204" pitchFamily="49" charset="0"/>
              </a:rPr>
              <a:t>Start user interface</a:t>
            </a:r>
          </a:p>
          <a:p>
            <a:r>
              <a:rPr lang="en-US" sz="1800">
                <a:cs typeface="Consolas" panose="020B0609020204030204" pitchFamily="49" charset="0"/>
              </a:rPr>
              <a:t>See user manual or run with --</a:t>
            </a:r>
            <a:r>
              <a:rPr lang="en-US" sz="1800">
                <a:latin typeface="Consolas" panose="020B0609020204030204" pitchFamily="49" charset="0"/>
                <a:cs typeface="Consolas" panose="020B0609020204030204" pitchFamily="49" charset="0"/>
              </a:rPr>
              <a:t>help </a:t>
            </a:r>
            <a:r>
              <a:rPr lang="en-US" sz="1800">
                <a:cs typeface="Consolas" panose="020B0609020204030204" pitchFamily="49" charset="0"/>
              </a:rPr>
              <a:t>for more.</a:t>
            </a:r>
          </a:p>
          <a:p>
            <a:r>
              <a:rPr lang="en-US"/>
              <a:t>Allows embedding in non-Python programming languages.</a:t>
            </a:r>
          </a:p>
          <a:p>
            <a:endParaRPr lang="en-US"/>
          </a:p>
        </p:txBody>
      </p:sp>
      <p:pic>
        <p:nvPicPr>
          <p:cNvPr id="5" name="Picture 4">
            <a:extLst>
              <a:ext uri="{FF2B5EF4-FFF2-40B4-BE49-F238E27FC236}">
                <a16:creationId xmlns:a16="http://schemas.microsoft.com/office/drawing/2014/main" id="{C63B1DA1-FABD-472B-AA7F-4CB53F2D40D4}"/>
              </a:ext>
            </a:extLst>
          </p:cNvPr>
          <p:cNvPicPr>
            <a:picLocks noChangeAspect="1"/>
          </p:cNvPicPr>
          <p:nvPr/>
        </p:nvPicPr>
        <p:blipFill>
          <a:blip r:embed="rId2"/>
          <a:stretch>
            <a:fillRect/>
          </a:stretch>
        </p:blipFill>
        <p:spPr>
          <a:xfrm>
            <a:off x="5070514" y="2745286"/>
            <a:ext cx="7013284" cy="1200663"/>
          </a:xfrm>
          <a:prstGeom prst="rect">
            <a:avLst/>
          </a:prstGeom>
        </p:spPr>
      </p:pic>
      <p:sp>
        <p:nvSpPr>
          <p:cNvPr id="7" name="Slide Number Placeholder 2">
            <a:extLst>
              <a:ext uri="{FF2B5EF4-FFF2-40B4-BE49-F238E27FC236}">
                <a16:creationId xmlns:a16="http://schemas.microsoft.com/office/drawing/2014/main" id="{B585204F-A4E5-42C3-B12E-A3355BA96E2F}"/>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153</a:t>
            </a:fld>
            <a:endParaRPr lang="en-US"/>
          </a:p>
        </p:txBody>
      </p:sp>
    </p:spTree>
    <p:extLst>
      <p:ext uri="{BB962C8B-B14F-4D97-AF65-F5344CB8AC3E}">
        <p14:creationId xmlns:p14="http://schemas.microsoft.com/office/powerpoint/2010/main" val="20169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6B227-99A1-4DA2-8187-5AABA4E1C726}"/>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22DA0C99-D8A5-438A-A7C0-EA9F7F014261}"/>
              </a:ext>
            </a:extLst>
          </p:cNvPr>
          <p:cNvSpPr>
            <a:spLocks noGrp="1"/>
          </p:cNvSpPr>
          <p:nvPr>
            <p:ph sz="quarter" idx="11"/>
          </p:nvPr>
        </p:nvSpPr>
        <p:spPr>
          <a:xfrm>
            <a:off x="683795" y="1036036"/>
            <a:ext cx="10930200" cy="5909310"/>
          </a:xfrm>
        </p:spPr>
        <p:txBody>
          <a:bodyPr>
            <a:normAutofit/>
          </a:bodyPr>
          <a:lstStyle/>
          <a:p>
            <a:r>
              <a:rPr lang="en-US" dirty="0"/>
              <a:t>To cite </a:t>
            </a:r>
            <a:r>
              <a:rPr lang="en-US" dirty="0" err="1"/>
              <a:t>Suncal</a:t>
            </a:r>
            <a:r>
              <a:rPr lang="en-US" dirty="0"/>
              <a:t> in your own work:</a:t>
            </a:r>
          </a:p>
          <a:p>
            <a:pPr marL="342900" indent="-342900">
              <a:buFont typeface="Arial" panose="020B0604020202020204" pitchFamily="34" charset="0"/>
              <a:buChar char="•"/>
            </a:pPr>
            <a:r>
              <a:rPr lang="en-US" sz="2000" dirty="0"/>
              <a:t>C. Delker. A comprehensive open-source software for statistical metrology calculations: from uncertainty evaluation to risk analysis. NCSLI Measure (2022)</a:t>
            </a:r>
          </a:p>
          <a:p>
            <a:endParaRPr lang="en-US" dirty="0"/>
          </a:p>
          <a:p>
            <a:r>
              <a:rPr lang="en-US" dirty="0"/>
              <a:t>General Metrology Calculations and Statistics:</a:t>
            </a:r>
          </a:p>
          <a:p>
            <a:pPr lvl="1">
              <a:buFont typeface="Arial" panose="020B0604020202020204" pitchFamily="34" charset="0"/>
              <a:buChar char="•"/>
            </a:pPr>
            <a:r>
              <a:rPr lang="en-US" sz="1200" dirty="0"/>
              <a:t>S. Crowder, C. Delker, E. Forrest, N. Martin. Introduction to Statistics in Metrology. Springer, 2020.</a:t>
            </a:r>
          </a:p>
          <a:p>
            <a:r>
              <a:rPr lang="en-US" dirty="0"/>
              <a:t>Uncertainty Calculation:</a:t>
            </a:r>
          </a:p>
          <a:p>
            <a:pPr lvl="1">
              <a:buFont typeface="Arial" panose="020B0604020202020204" pitchFamily="34" charset="0"/>
              <a:buChar char="•"/>
            </a:pPr>
            <a:r>
              <a:rPr lang="en-US" sz="1200" dirty="0"/>
              <a:t>Evaluation of measurement data – Guide to the expression of uncertainty in measurement (GUM). JCGM 100:2008, September 2008.</a:t>
            </a:r>
          </a:p>
          <a:p>
            <a:pPr lvl="1">
              <a:buFont typeface="Arial" panose="020B0604020202020204" pitchFamily="34" charset="0"/>
              <a:buChar char="•"/>
            </a:pPr>
            <a:r>
              <a:rPr lang="en-US" sz="1200" dirty="0"/>
              <a:t>Evaluation of Measurement Data – Supplement 1 to the Guide to the expression of uncertainty in measurement – Propagation of distributions using a Monte Carlo method (GUM Supplement 1) JCGM 101:2008, 2008.</a:t>
            </a:r>
          </a:p>
          <a:p>
            <a:pPr lvl="1">
              <a:buFont typeface="Arial" panose="020B0604020202020204" pitchFamily="34" charset="0"/>
              <a:buChar char="•"/>
            </a:pPr>
            <a:r>
              <a:rPr lang="en-US" sz="1200" dirty="0"/>
              <a:t>Evaluation of Measurement Data – Supplement 2 to the Guide to the expression of uncertainty in measurement – Extension to any number of output quantities. (Gum Supplement 2) JCGM 102:2001, October 2011.</a:t>
            </a:r>
          </a:p>
          <a:p>
            <a:pPr lvl="1">
              <a:buFont typeface="Arial" panose="020B0604020202020204" pitchFamily="34" charset="0"/>
              <a:buChar char="•"/>
            </a:pPr>
            <a:r>
              <a:rPr lang="en-US" sz="1200" dirty="0"/>
              <a:t>Simple Guide for Evaluating and Expressing the Uncertainty of NIST Measurement Results (NIST.TN.1900). NIST Technical Note 1900, October 2015. </a:t>
            </a:r>
          </a:p>
          <a:p>
            <a:pPr lvl="1">
              <a:buFont typeface="Arial" panose="020B0604020202020204" pitchFamily="34" charset="0"/>
              <a:buChar char="•"/>
            </a:pPr>
            <a:r>
              <a:rPr lang="en-US" sz="1200" dirty="0"/>
              <a:t>Guidelines for Evaluating and Expressing the Uncertainty of NIST Measurement Results (NIST.TN.1297) </a:t>
            </a:r>
            <a:r>
              <a:rPr lang="en-US" sz="1200" dirty="0" err="1"/>
              <a:t>Nist</a:t>
            </a:r>
            <a:r>
              <a:rPr lang="en-US" sz="1200" dirty="0"/>
              <a:t> Technical Note 1297, September 1994.</a:t>
            </a:r>
          </a:p>
          <a:p>
            <a:pPr lvl="1">
              <a:buFont typeface="Arial" panose="020B0604020202020204" pitchFamily="34" charset="0"/>
              <a:buChar char="•"/>
            </a:pPr>
            <a:r>
              <a:rPr lang="en-US" sz="1200" dirty="0"/>
              <a:t>Software Support for Metrology – Best Practice Guide No. 6 - Uncertainty Evaluation”. M G Cox and P M Harris. National Physical Laboratory, 2006.</a:t>
            </a:r>
          </a:p>
          <a:p>
            <a:pPr lvl="1">
              <a:buFont typeface="Arial" panose="020B0604020202020204" pitchFamily="34" charset="0"/>
              <a:buChar char="•"/>
            </a:pPr>
            <a:r>
              <a:rPr lang="en-US" sz="1200" dirty="0"/>
              <a:t>S. Kline, F. McClintock. Describing uncertainties in single sample experiments. Mechanical Engineering vol 57, 1953.</a:t>
            </a:r>
          </a:p>
          <a:p>
            <a:pPr lvl="1">
              <a:buFont typeface="Arial" panose="020B0604020202020204" pitchFamily="34" charset="0"/>
              <a:buChar char="•"/>
            </a:pPr>
            <a:r>
              <a:rPr lang="en-US" sz="1200" dirty="0"/>
              <a:t>ISO 21748: Guidance for Use of Repeatability, Reproducibility, and Trueness Estimates in Measurement Uncertainty and Evaluation. (2017)</a:t>
            </a:r>
          </a:p>
          <a:p>
            <a:pPr lvl="1">
              <a:buFont typeface="Arial" panose="020B0604020202020204" pitchFamily="34" charset="0"/>
              <a:buChar char="•"/>
            </a:pPr>
            <a:r>
              <a:rPr lang="en-US" sz="1200" dirty="0"/>
              <a:t>T. J. Witt, Using the autocorrelation function to characterize time series of voltage measurements. </a:t>
            </a:r>
            <a:r>
              <a:rPr lang="en-US" sz="1200" dirty="0" err="1"/>
              <a:t>Metrologia</a:t>
            </a:r>
            <a:r>
              <a:rPr lang="en-US" sz="1200" dirty="0"/>
              <a:t> 44 (201), 2007.</a:t>
            </a:r>
          </a:p>
          <a:p>
            <a:pPr lvl="1">
              <a:buFont typeface="Arial" panose="020B0604020202020204" pitchFamily="34" charset="0"/>
              <a:buChar char="•"/>
            </a:pPr>
            <a:r>
              <a:rPr lang="en-US" sz="1200" dirty="0"/>
              <a:t>N. F. Zhang, Calculation of the uncertainty of the mean of autocorrelated measurements. </a:t>
            </a:r>
            <a:r>
              <a:rPr lang="en-US" sz="1200" dirty="0" err="1"/>
              <a:t>Metrologia</a:t>
            </a:r>
            <a:r>
              <a:rPr lang="en-US" sz="1200" dirty="0"/>
              <a:t> 43, 2006</a:t>
            </a:r>
          </a:p>
          <a:p>
            <a:endParaRPr lang="en-US" dirty="0"/>
          </a:p>
        </p:txBody>
      </p:sp>
      <p:sp>
        <p:nvSpPr>
          <p:cNvPr id="5" name="Slide Number Placeholder 2">
            <a:extLst>
              <a:ext uri="{FF2B5EF4-FFF2-40B4-BE49-F238E27FC236}">
                <a16:creationId xmlns:a16="http://schemas.microsoft.com/office/drawing/2014/main" id="{BD05E4E8-556F-4E3B-A638-EEFE9B958BEA}"/>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154</a:t>
            </a:fld>
            <a:endParaRPr lang="en-US"/>
          </a:p>
        </p:txBody>
      </p:sp>
    </p:spTree>
    <p:extLst>
      <p:ext uri="{BB962C8B-B14F-4D97-AF65-F5344CB8AC3E}">
        <p14:creationId xmlns:p14="http://schemas.microsoft.com/office/powerpoint/2010/main" val="334094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6B227-99A1-4DA2-8187-5AABA4E1C726}"/>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22DA0C99-D8A5-438A-A7C0-EA9F7F014261}"/>
              </a:ext>
            </a:extLst>
          </p:cNvPr>
          <p:cNvSpPr>
            <a:spLocks noGrp="1"/>
          </p:cNvSpPr>
          <p:nvPr>
            <p:ph sz="quarter" idx="11"/>
          </p:nvPr>
        </p:nvSpPr>
        <p:spPr>
          <a:xfrm>
            <a:off x="647700" y="1121790"/>
            <a:ext cx="11049000" cy="5736210"/>
          </a:xfrm>
        </p:spPr>
        <p:txBody>
          <a:bodyPr>
            <a:normAutofit/>
          </a:bodyPr>
          <a:lstStyle/>
          <a:p>
            <a:r>
              <a:rPr lang="en-US" dirty="0"/>
              <a:t>Measurement Decision Risk:</a:t>
            </a:r>
          </a:p>
          <a:p>
            <a:pPr lvl="1">
              <a:buFont typeface="Arial" panose="020B0604020202020204" pitchFamily="34" charset="0"/>
              <a:buChar char="•"/>
            </a:pPr>
            <a:r>
              <a:rPr lang="en-US" sz="1200" dirty="0"/>
              <a:t>JCGM 106, Evaluation of measurement data – the role of measurement uncertainty in conformity assessment. JCGM 2012.</a:t>
            </a:r>
          </a:p>
          <a:p>
            <a:pPr lvl="1">
              <a:buFont typeface="Arial" panose="020B0604020202020204" pitchFamily="34" charset="0"/>
              <a:buChar char="•"/>
            </a:pPr>
            <a:r>
              <a:rPr lang="en-US" sz="1200" dirty="0"/>
              <a:t>Estimation and Evaluation of Measurement Decision Risk. NCSLI Recommended Practice 18, 2014.</a:t>
            </a:r>
          </a:p>
          <a:p>
            <a:pPr lvl="1">
              <a:buFont typeface="Arial" panose="020B0604020202020204" pitchFamily="34" charset="0"/>
              <a:buChar char="•"/>
            </a:pPr>
            <a:r>
              <a:rPr lang="en-US" sz="1200" dirty="0"/>
              <a:t>Handbook for Application of Z540.3-2006”, NCSL International, 2009.</a:t>
            </a:r>
          </a:p>
          <a:p>
            <a:pPr lvl="1">
              <a:buFont typeface="Arial" panose="020B0604020202020204" pitchFamily="34" charset="0"/>
              <a:buChar char="•"/>
            </a:pPr>
            <a:r>
              <a:rPr lang="en-US" sz="1200" dirty="0"/>
              <a:t>M. </a:t>
            </a:r>
            <a:r>
              <a:rPr lang="en-US" sz="1200" dirty="0" err="1"/>
              <a:t>Dobbert</a:t>
            </a:r>
            <a:r>
              <a:rPr lang="en-US" sz="1200" dirty="0"/>
              <a:t>. A guard-band strategy for managing false accept risk. NCSL Workshop &amp; Symposium 2008.</a:t>
            </a:r>
          </a:p>
          <a:p>
            <a:pPr lvl="1">
              <a:buFont typeface="Arial" panose="020B0604020202020204" pitchFamily="34" charset="0"/>
              <a:buChar char="•"/>
            </a:pPr>
            <a:r>
              <a:rPr lang="en-US" sz="1200" dirty="0"/>
              <a:t>D. Deaver, and E. Washington. How to Maintain Your Confidence.” 1993 NCSL Workshop and Symposium.</a:t>
            </a:r>
          </a:p>
          <a:p>
            <a:pPr lvl="1">
              <a:buFont typeface="Arial" panose="020B0604020202020204" pitchFamily="34" charset="0"/>
              <a:buChar char="•"/>
            </a:pPr>
            <a:r>
              <a:rPr lang="en-US" sz="1200" dirty="0"/>
              <a:t>D. Deaver. Guardbanding with Confidence. 1994 NCSL Workshop and Symposium.</a:t>
            </a:r>
          </a:p>
          <a:p>
            <a:pPr lvl="1">
              <a:buFont typeface="Arial" panose="020B0604020202020204" pitchFamily="34" charset="0"/>
              <a:buChar char="•"/>
            </a:pPr>
            <a:r>
              <a:rPr lang="en-US" sz="1200" dirty="0"/>
              <a:t>S. </a:t>
            </a:r>
            <a:r>
              <a:rPr lang="en-US" sz="1200" dirty="0" err="1"/>
              <a:t>Mimbs</a:t>
            </a:r>
            <a:r>
              <a:rPr lang="en-US" sz="1200" dirty="0"/>
              <a:t>. Measurement decision risk – the importance of definitions. NCSL Workshop &amp; Symposium 2007.</a:t>
            </a:r>
          </a:p>
          <a:p>
            <a:pPr lvl="1">
              <a:buFont typeface="Arial" panose="020B0604020202020204" pitchFamily="34" charset="0"/>
              <a:buChar char="•"/>
            </a:pPr>
            <a:r>
              <a:rPr lang="en-US" sz="1200" dirty="0"/>
              <a:t>R. Easterling, et. Al. Statistical Tolerancing Based on Consumer’s Risk Considerations. Journal of Quality Technology. Vol. 23 No. 1, January 1991.</a:t>
            </a:r>
          </a:p>
          <a:p>
            <a:pPr lvl="1">
              <a:buFont typeface="Arial" panose="020B0604020202020204" pitchFamily="34" charset="0"/>
              <a:buChar char="•"/>
            </a:pPr>
            <a:r>
              <a:rPr lang="en-US" sz="1200" dirty="0"/>
              <a:t>C. Delker. Evaluating Risk in an Abnormal World. 2021 NCSLI Workshop &amp; Symposium.</a:t>
            </a:r>
          </a:p>
          <a:p>
            <a:pPr lvl="1">
              <a:buFont typeface="Arial" panose="020B0604020202020204" pitchFamily="34" charset="0"/>
              <a:buChar char="•"/>
            </a:pPr>
            <a:r>
              <a:rPr lang="en-US" sz="1200" dirty="0"/>
              <a:t>C. Delker. Guardbanding Method for Managing False Accept under Bias. 2022 NCSLI Workshop &amp; Symposium.</a:t>
            </a:r>
          </a:p>
          <a:p>
            <a:r>
              <a:rPr lang="en-US" dirty="0"/>
              <a:t>Curve fitting:</a:t>
            </a:r>
          </a:p>
          <a:p>
            <a:pPr lvl="1">
              <a:buFont typeface="Arial" panose="020B0604020202020204" pitchFamily="34" charset="0"/>
              <a:buChar char="•"/>
            </a:pPr>
            <a:r>
              <a:rPr lang="en-US" sz="1200" dirty="0"/>
              <a:t>Numerical Recipes in C, The Art of Scientific Computing. Second Edition. W. H. Press, S. A. </a:t>
            </a:r>
            <a:r>
              <a:rPr lang="en-US" sz="1200" dirty="0" err="1"/>
              <a:t>Teukolsky</a:t>
            </a:r>
            <a:r>
              <a:rPr lang="en-US" sz="1200" dirty="0"/>
              <a:t>, W. T. </a:t>
            </a:r>
            <a:r>
              <a:rPr lang="en-US" sz="1200" dirty="0" err="1"/>
              <a:t>Vetterling</a:t>
            </a:r>
            <a:r>
              <a:rPr lang="en-US" sz="1200" dirty="0"/>
              <a:t>, B. P. Flannery.  Cambridge University Press. 2002.</a:t>
            </a:r>
          </a:p>
          <a:p>
            <a:pPr lvl="1">
              <a:buFont typeface="Arial" panose="020B0604020202020204" pitchFamily="34" charset="0"/>
              <a:buChar char="•"/>
            </a:pPr>
            <a:r>
              <a:rPr lang="en-US" sz="1200" dirty="0"/>
              <a:t>York, </a:t>
            </a:r>
            <a:r>
              <a:rPr lang="en-US" sz="1200" dirty="0" err="1"/>
              <a:t>Evensen</a:t>
            </a:r>
            <a:r>
              <a:rPr lang="en-US" sz="1200" dirty="0"/>
              <a:t>. Unified equations for the slope, intercept, and standard errors of the best straight line. American Journal of Physics. 72, 367 (2004)</a:t>
            </a:r>
          </a:p>
          <a:p>
            <a:pPr lvl="1">
              <a:buFont typeface="Arial" panose="020B0604020202020204" pitchFamily="34" charset="0"/>
              <a:buChar char="•"/>
            </a:pPr>
            <a:r>
              <a:rPr lang="en-US" sz="1200" dirty="0" err="1"/>
              <a:t>Wehr</a:t>
            </a:r>
            <a:r>
              <a:rPr lang="en-US" sz="1200" dirty="0"/>
              <a:t>, </a:t>
            </a:r>
            <a:r>
              <a:rPr lang="en-US" sz="1200" dirty="0" err="1"/>
              <a:t>Saleska</a:t>
            </a:r>
            <a:r>
              <a:rPr lang="en-US" sz="1200" dirty="0"/>
              <a:t>. The long-solved problem of the best-fit straight line: application to isotopic mixing lines. </a:t>
            </a:r>
            <a:r>
              <a:rPr lang="en-US" sz="1200" dirty="0" err="1"/>
              <a:t>Biogeosciences</a:t>
            </a:r>
            <a:r>
              <a:rPr lang="en-US" sz="1200" dirty="0"/>
              <a:t>. 14, 17-29 (2017)</a:t>
            </a:r>
          </a:p>
          <a:p>
            <a:pPr lvl="1">
              <a:buFont typeface="Arial" panose="020B0604020202020204" pitchFamily="34" charset="0"/>
              <a:buChar char="•"/>
            </a:pPr>
            <a:r>
              <a:rPr lang="en-US" sz="1200" dirty="0"/>
              <a:t>P. T. Boggs and J. E. Rogers, Orthogonal Distance Regression, in “Statistical analysis of measurement error models and applications: proceedings of the AMS-IMS-SIAM joint summer research conference held June 10-16, 1989,” Contemporary Mathematics, vol. 112, pg. 186, 1990.</a:t>
            </a:r>
          </a:p>
          <a:p>
            <a:pPr lvl="1">
              <a:buFont typeface="Arial" panose="020B0604020202020204" pitchFamily="34" charset="0"/>
              <a:buChar char="•"/>
            </a:pPr>
            <a:r>
              <a:rPr lang="en-US" sz="1200" dirty="0"/>
              <a:t>Applied Regression &amp; Analysis of Variance, 2nd edition. S. Glantz, B. Slinker. McGraw-Hill, 2001.</a:t>
            </a:r>
          </a:p>
          <a:p>
            <a:pPr lvl="1">
              <a:buFont typeface="Arial" panose="020B0604020202020204" pitchFamily="34" charset="0"/>
              <a:buChar char="•"/>
            </a:pPr>
            <a:r>
              <a:rPr lang="en-US" sz="1200" dirty="0" err="1"/>
              <a:t>Elster</a:t>
            </a:r>
            <a:r>
              <a:rPr lang="en-US" sz="1200" dirty="0"/>
              <a:t>, Toman. Bayesian uncertainty analysis for a regression model versus application of GUM Supplement 1 to the least-squares estimate. </a:t>
            </a:r>
            <a:r>
              <a:rPr lang="en-US" sz="1200" dirty="0" err="1"/>
              <a:t>Metrologia</a:t>
            </a:r>
            <a:r>
              <a:rPr lang="en-US" sz="1200" dirty="0"/>
              <a:t> 48 (2011) 233-240.</a:t>
            </a:r>
          </a:p>
          <a:p>
            <a:pPr lvl="1">
              <a:buFont typeface="Arial" panose="020B0604020202020204" pitchFamily="34" charset="0"/>
              <a:buChar char="•"/>
            </a:pPr>
            <a:r>
              <a:rPr lang="en-US" sz="1200" dirty="0"/>
              <a:t>T. </a:t>
            </a:r>
            <a:r>
              <a:rPr lang="en-US" sz="1200" dirty="0" err="1"/>
              <a:t>Iamsasri</a:t>
            </a:r>
            <a:r>
              <a:rPr lang="en-US" sz="1200" dirty="0"/>
              <a:t>, et. al. A Bayesian approach to modeling diffraction profiles and application to ferroelectric materials. J. Appl. Crystallography (2017). 50, 211-220.</a:t>
            </a:r>
          </a:p>
          <a:p>
            <a:endParaRPr lang="en-US" dirty="0"/>
          </a:p>
        </p:txBody>
      </p:sp>
      <p:sp>
        <p:nvSpPr>
          <p:cNvPr id="5" name="Slide Number Placeholder 2">
            <a:extLst>
              <a:ext uri="{FF2B5EF4-FFF2-40B4-BE49-F238E27FC236}">
                <a16:creationId xmlns:a16="http://schemas.microsoft.com/office/drawing/2014/main" id="{E10837BC-9E73-4A05-9572-E5A91B9E5332}"/>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155</a:t>
            </a:fld>
            <a:endParaRPr lang="en-US"/>
          </a:p>
        </p:txBody>
      </p:sp>
    </p:spTree>
    <p:extLst>
      <p:ext uri="{BB962C8B-B14F-4D97-AF65-F5344CB8AC3E}">
        <p14:creationId xmlns:p14="http://schemas.microsoft.com/office/powerpoint/2010/main" val="1172458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5AD19D2-50B6-4DEC-954E-ADD5AE922973}"/>
              </a:ext>
            </a:extLst>
          </p:cNvPr>
          <p:cNvSpPr>
            <a:spLocks noGrp="1"/>
          </p:cNvSpPr>
          <p:nvPr>
            <p:ph type="title"/>
          </p:nvPr>
        </p:nvSpPr>
        <p:spPr/>
        <p:txBody>
          <a:bodyPr/>
          <a:lstStyle/>
          <a:p>
            <a:r>
              <a:rPr lang="en-US" dirty="0"/>
              <a:t>Example Data Files</a:t>
            </a:r>
          </a:p>
        </p:txBody>
      </p:sp>
      <p:sp>
        <p:nvSpPr>
          <p:cNvPr id="3" name="Slide Number Placeholder 2">
            <a:extLst>
              <a:ext uri="{FF2B5EF4-FFF2-40B4-BE49-F238E27FC236}">
                <a16:creationId xmlns:a16="http://schemas.microsoft.com/office/drawing/2014/main" id="{91672A97-D450-4EA8-AD40-3D7B807931E4}"/>
              </a:ext>
            </a:extLst>
          </p:cNvPr>
          <p:cNvSpPr>
            <a:spLocks noGrp="1"/>
          </p:cNvSpPr>
          <p:nvPr>
            <p:ph type="sldNum" sz="quarter" idx="4"/>
          </p:nvPr>
        </p:nvSpPr>
        <p:spPr/>
        <p:txBody>
          <a:bodyPr/>
          <a:lstStyle/>
          <a:p>
            <a:fld id="{4FAB73BC-B049-4115-A692-8D63A059BFB8}" type="slidenum">
              <a:rPr lang="en-US" smtClean="0"/>
              <a:pPr/>
              <a:t>156</a:t>
            </a:fld>
            <a:endParaRPr lang="en-US"/>
          </a:p>
        </p:txBody>
      </p:sp>
      <p:graphicFrame>
        <p:nvGraphicFramePr>
          <p:cNvPr id="9" name="Object 8">
            <a:extLst>
              <a:ext uri="{FF2B5EF4-FFF2-40B4-BE49-F238E27FC236}">
                <a16:creationId xmlns:a16="http://schemas.microsoft.com/office/drawing/2014/main" id="{7FAF1875-2937-4C9C-8867-EC4BDAF36EEA}"/>
              </a:ext>
            </a:extLst>
          </p:cNvPr>
          <p:cNvGraphicFramePr>
            <a:graphicFrameLocks noChangeAspect="1"/>
          </p:cNvGraphicFramePr>
          <p:nvPr>
            <p:extLst>
              <p:ext uri="{D42A27DB-BD31-4B8C-83A1-F6EECF244321}">
                <p14:modId xmlns:p14="http://schemas.microsoft.com/office/powerpoint/2010/main" val="1095998039"/>
              </p:ext>
            </p:extLst>
          </p:nvPr>
        </p:nvGraphicFramePr>
        <p:xfrm>
          <a:off x="1844675" y="1524000"/>
          <a:ext cx="806450" cy="711200"/>
        </p:xfrm>
        <a:graphic>
          <a:graphicData uri="http://schemas.openxmlformats.org/presentationml/2006/ole">
            <mc:AlternateContent xmlns:mc="http://schemas.openxmlformats.org/markup-compatibility/2006">
              <mc:Choice xmlns:v="urn:schemas-microsoft-com:vml" Requires="v">
                <p:oleObj name="Worksheet" showAsIcon="1" r:id="rId2" imgW="806040" imgH="711360" progId="Excel.Sheet.12">
                  <p:embed/>
                </p:oleObj>
              </mc:Choice>
              <mc:Fallback>
                <p:oleObj name="Worksheet" showAsIcon="1" r:id="rId2" imgW="806040" imgH="711360" progId="Excel.Sheet.12">
                  <p:embed/>
                  <p:pic>
                    <p:nvPicPr>
                      <p:cNvPr id="9" name="Object 8">
                        <a:extLst>
                          <a:ext uri="{FF2B5EF4-FFF2-40B4-BE49-F238E27FC236}">
                            <a16:creationId xmlns:a16="http://schemas.microsoft.com/office/drawing/2014/main" id="{7FAF1875-2937-4C9C-8867-EC4BDAF36EEA}"/>
                          </a:ext>
                        </a:extLst>
                      </p:cNvPr>
                      <p:cNvPicPr/>
                      <p:nvPr/>
                    </p:nvPicPr>
                    <p:blipFill>
                      <a:blip r:embed="rId3"/>
                      <a:stretch>
                        <a:fillRect/>
                      </a:stretch>
                    </p:blipFill>
                    <p:spPr>
                      <a:xfrm>
                        <a:off x="1844675" y="1524000"/>
                        <a:ext cx="806450" cy="7112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37062C81-FB45-4F9C-AC23-30FCCBD6A168}"/>
              </a:ext>
            </a:extLst>
          </p:cNvPr>
          <p:cNvGraphicFramePr>
            <a:graphicFrameLocks noChangeAspect="1"/>
          </p:cNvGraphicFramePr>
          <p:nvPr>
            <p:extLst>
              <p:ext uri="{D42A27DB-BD31-4B8C-83A1-F6EECF244321}">
                <p14:modId xmlns:p14="http://schemas.microsoft.com/office/powerpoint/2010/main" val="1545930144"/>
              </p:ext>
            </p:extLst>
          </p:nvPr>
        </p:nvGraphicFramePr>
        <p:xfrm>
          <a:off x="755650" y="1476375"/>
          <a:ext cx="914400" cy="806450"/>
        </p:xfrm>
        <a:graphic>
          <a:graphicData uri="http://schemas.openxmlformats.org/presentationml/2006/ole">
            <mc:AlternateContent xmlns:mc="http://schemas.openxmlformats.org/markup-compatibility/2006">
              <mc:Choice xmlns:v="urn:schemas-microsoft-com:vml" Requires="v">
                <p:oleObj name="Worksheet" showAsIcon="1" r:id="rId4" imgW="914502" imgH="806631" progId="Excel.Sheet.12">
                  <p:embed/>
                </p:oleObj>
              </mc:Choice>
              <mc:Fallback>
                <p:oleObj name="Worksheet" showAsIcon="1" r:id="rId4" imgW="914502" imgH="806631" progId="Excel.Sheet.12">
                  <p:embed/>
                  <p:pic>
                    <p:nvPicPr>
                      <p:cNvPr id="13" name="Object 12">
                        <a:extLst>
                          <a:ext uri="{FF2B5EF4-FFF2-40B4-BE49-F238E27FC236}">
                            <a16:creationId xmlns:a16="http://schemas.microsoft.com/office/drawing/2014/main" id="{37062C81-FB45-4F9C-AC23-30FCCBD6A168}"/>
                          </a:ext>
                        </a:extLst>
                      </p:cNvPr>
                      <p:cNvPicPr/>
                      <p:nvPr/>
                    </p:nvPicPr>
                    <p:blipFill>
                      <a:blip r:embed="rId5"/>
                      <a:stretch>
                        <a:fillRect/>
                      </a:stretch>
                    </p:blipFill>
                    <p:spPr>
                      <a:xfrm>
                        <a:off x="755650" y="1476375"/>
                        <a:ext cx="914400" cy="80645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D82639E0-2356-4B13-931D-1A53D465B64E}"/>
              </a:ext>
            </a:extLst>
          </p:cNvPr>
          <p:cNvGraphicFramePr>
            <a:graphicFrameLocks noChangeAspect="1"/>
          </p:cNvGraphicFramePr>
          <p:nvPr>
            <p:extLst>
              <p:ext uri="{D42A27DB-BD31-4B8C-83A1-F6EECF244321}">
                <p14:modId xmlns:p14="http://schemas.microsoft.com/office/powerpoint/2010/main" val="2597877689"/>
              </p:ext>
            </p:extLst>
          </p:nvPr>
        </p:nvGraphicFramePr>
        <p:xfrm>
          <a:off x="2943225" y="1476375"/>
          <a:ext cx="914400" cy="806450"/>
        </p:xfrm>
        <a:graphic>
          <a:graphicData uri="http://schemas.openxmlformats.org/presentationml/2006/ole">
            <mc:AlternateContent xmlns:mc="http://schemas.openxmlformats.org/markup-compatibility/2006">
              <mc:Choice xmlns:v="urn:schemas-microsoft-com:vml" Requires="v">
                <p:oleObj name="Worksheet" showAsIcon="1" r:id="rId6" imgW="914502" imgH="806631" progId="Excel.Sheet.12">
                  <p:embed/>
                </p:oleObj>
              </mc:Choice>
              <mc:Fallback>
                <p:oleObj name="Worksheet" showAsIcon="1" r:id="rId6" imgW="914502" imgH="806631" progId="Excel.Sheet.12">
                  <p:embed/>
                  <p:pic>
                    <p:nvPicPr>
                      <p:cNvPr id="14" name="Object 13">
                        <a:extLst>
                          <a:ext uri="{FF2B5EF4-FFF2-40B4-BE49-F238E27FC236}">
                            <a16:creationId xmlns:a16="http://schemas.microsoft.com/office/drawing/2014/main" id="{D82639E0-2356-4B13-931D-1A53D465B64E}"/>
                          </a:ext>
                        </a:extLst>
                      </p:cNvPr>
                      <p:cNvPicPr/>
                      <p:nvPr/>
                    </p:nvPicPr>
                    <p:blipFill>
                      <a:blip r:embed="rId7"/>
                      <a:stretch>
                        <a:fillRect/>
                      </a:stretch>
                    </p:blipFill>
                    <p:spPr>
                      <a:xfrm>
                        <a:off x="2943225" y="1476375"/>
                        <a:ext cx="914400" cy="80645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2A02A8FC-BC85-41F6-8698-5CA597C8AE1C}"/>
              </a:ext>
            </a:extLst>
          </p:cNvPr>
          <p:cNvGraphicFramePr>
            <a:graphicFrameLocks noChangeAspect="1"/>
          </p:cNvGraphicFramePr>
          <p:nvPr>
            <p:extLst>
              <p:ext uri="{D42A27DB-BD31-4B8C-83A1-F6EECF244321}">
                <p14:modId xmlns:p14="http://schemas.microsoft.com/office/powerpoint/2010/main" val="626848941"/>
              </p:ext>
            </p:extLst>
          </p:nvPr>
        </p:nvGraphicFramePr>
        <p:xfrm>
          <a:off x="755650" y="2482850"/>
          <a:ext cx="914400" cy="806450"/>
        </p:xfrm>
        <a:graphic>
          <a:graphicData uri="http://schemas.openxmlformats.org/presentationml/2006/ole">
            <mc:AlternateContent xmlns:mc="http://schemas.openxmlformats.org/markup-compatibility/2006">
              <mc:Choice xmlns:v="urn:schemas-microsoft-com:vml" Requires="v">
                <p:oleObj name="Worksheet" showAsIcon="1" r:id="rId8" imgW="914502" imgH="806631" progId="Excel.Sheet.12">
                  <p:embed/>
                </p:oleObj>
              </mc:Choice>
              <mc:Fallback>
                <p:oleObj name="Worksheet" showAsIcon="1" r:id="rId8" imgW="914502" imgH="806631" progId="Excel.Sheet.12">
                  <p:embed/>
                  <p:pic>
                    <p:nvPicPr>
                      <p:cNvPr id="16" name="Object 15">
                        <a:extLst>
                          <a:ext uri="{FF2B5EF4-FFF2-40B4-BE49-F238E27FC236}">
                            <a16:creationId xmlns:a16="http://schemas.microsoft.com/office/drawing/2014/main" id="{2A02A8FC-BC85-41F6-8698-5CA597C8AE1C}"/>
                          </a:ext>
                        </a:extLst>
                      </p:cNvPr>
                      <p:cNvPicPr/>
                      <p:nvPr/>
                    </p:nvPicPr>
                    <p:blipFill>
                      <a:blip r:embed="rId9"/>
                      <a:stretch>
                        <a:fillRect/>
                      </a:stretch>
                    </p:blipFill>
                    <p:spPr>
                      <a:xfrm>
                        <a:off x="755650" y="2482850"/>
                        <a:ext cx="914400" cy="80645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452C24B5-437E-4BFE-B188-849268BE4308}"/>
              </a:ext>
            </a:extLst>
          </p:cNvPr>
          <p:cNvGraphicFramePr>
            <a:graphicFrameLocks noChangeAspect="1"/>
          </p:cNvGraphicFramePr>
          <p:nvPr>
            <p:extLst>
              <p:ext uri="{D42A27DB-BD31-4B8C-83A1-F6EECF244321}">
                <p14:modId xmlns:p14="http://schemas.microsoft.com/office/powerpoint/2010/main" val="3307534291"/>
              </p:ext>
            </p:extLst>
          </p:nvPr>
        </p:nvGraphicFramePr>
        <p:xfrm>
          <a:off x="1670050" y="2482850"/>
          <a:ext cx="914400" cy="806450"/>
        </p:xfrm>
        <a:graphic>
          <a:graphicData uri="http://schemas.openxmlformats.org/presentationml/2006/ole">
            <mc:AlternateContent xmlns:mc="http://schemas.openxmlformats.org/markup-compatibility/2006">
              <mc:Choice xmlns:v="urn:schemas-microsoft-com:vml" Requires="v">
                <p:oleObj name="Worksheet" showAsIcon="1" r:id="rId10" imgW="914502" imgH="806631" progId="Excel.Sheet.12">
                  <p:embed/>
                </p:oleObj>
              </mc:Choice>
              <mc:Fallback>
                <p:oleObj name="Worksheet" showAsIcon="1" r:id="rId10" imgW="914502" imgH="806631" progId="Excel.Sheet.12">
                  <p:embed/>
                  <p:pic>
                    <p:nvPicPr>
                      <p:cNvPr id="17" name="Object 16">
                        <a:extLst>
                          <a:ext uri="{FF2B5EF4-FFF2-40B4-BE49-F238E27FC236}">
                            <a16:creationId xmlns:a16="http://schemas.microsoft.com/office/drawing/2014/main" id="{452C24B5-437E-4BFE-B188-849268BE4308}"/>
                          </a:ext>
                        </a:extLst>
                      </p:cNvPr>
                      <p:cNvPicPr/>
                      <p:nvPr/>
                    </p:nvPicPr>
                    <p:blipFill>
                      <a:blip r:embed="rId11"/>
                      <a:stretch>
                        <a:fillRect/>
                      </a:stretch>
                    </p:blipFill>
                    <p:spPr>
                      <a:xfrm>
                        <a:off x="1670050" y="2482850"/>
                        <a:ext cx="914400" cy="806450"/>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D7749B79-6ACF-466E-B267-10D33BE50EA3}"/>
              </a:ext>
            </a:extLst>
          </p:cNvPr>
          <p:cNvGraphicFramePr>
            <a:graphicFrameLocks noChangeAspect="1"/>
          </p:cNvGraphicFramePr>
          <p:nvPr>
            <p:extLst>
              <p:ext uri="{D42A27DB-BD31-4B8C-83A1-F6EECF244321}">
                <p14:modId xmlns:p14="http://schemas.microsoft.com/office/powerpoint/2010/main" val="2705257247"/>
              </p:ext>
            </p:extLst>
          </p:nvPr>
        </p:nvGraphicFramePr>
        <p:xfrm>
          <a:off x="2943225" y="2482850"/>
          <a:ext cx="914400" cy="806450"/>
        </p:xfrm>
        <a:graphic>
          <a:graphicData uri="http://schemas.openxmlformats.org/presentationml/2006/ole">
            <mc:AlternateContent xmlns:mc="http://schemas.openxmlformats.org/markup-compatibility/2006">
              <mc:Choice xmlns:v="urn:schemas-microsoft-com:vml" Requires="v">
                <p:oleObj name="Worksheet" showAsIcon="1" r:id="rId12" imgW="914502" imgH="806631" progId="Excel.Sheet.12">
                  <p:embed/>
                </p:oleObj>
              </mc:Choice>
              <mc:Fallback>
                <p:oleObj name="Worksheet" showAsIcon="1" r:id="rId12" imgW="914502" imgH="806631" progId="Excel.Sheet.12">
                  <p:embed/>
                  <p:pic>
                    <p:nvPicPr>
                      <p:cNvPr id="19" name="Object 18">
                        <a:extLst>
                          <a:ext uri="{FF2B5EF4-FFF2-40B4-BE49-F238E27FC236}">
                            <a16:creationId xmlns:a16="http://schemas.microsoft.com/office/drawing/2014/main" id="{D7749B79-6ACF-466E-B267-10D33BE50EA3}"/>
                          </a:ext>
                        </a:extLst>
                      </p:cNvPr>
                      <p:cNvPicPr/>
                      <p:nvPr/>
                    </p:nvPicPr>
                    <p:blipFill>
                      <a:blip r:embed="rId13"/>
                      <a:stretch>
                        <a:fillRect/>
                      </a:stretch>
                    </p:blipFill>
                    <p:spPr>
                      <a:xfrm>
                        <a:off x="2943225" y="2482850"/>
                        <a:ext cx="914400" cy="80645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588392D-1D73-431D-96AD-D480BA91D6E3}"/>
              </a:ext>
            </a:extLst>
          </p:cNvPr>
          <p:cNvGraphicFramePr>
            <a:graphicFrameLocks noChangeAspect="1"/>
          </p:cNvGraphicFramePr>
          <p:nvPr>
            <p:extLst>
              <p:ext uri="{D42A27DB-BD31-4B8C-83A1-F6EECF244321}">
                <p14:modId xmlns:p14="http://schemas.microsoft.com/office/powerpoint/2010/main" val="1093756687"/>
              </p:ext>
            </p:extLst>
          </p:nvPr>
        </p:nvGraphicFramePr>
        <p:xfrm>
          <a:off x="3878263" y="2482850"/>
          <a:ext cx="914400" cy="806450"/>
        </p:xfrm>
        <a:graphic>
          <a:graphicData uri="http://schemas.openxmlformats.org/presentationml/2006/ole">
            <mc:AlternateContent xmlns:mc="http://schemas.openxmlformats.org/markup-compatibility/2006">
              <mc:Choice xmlns:v="urn:schemas-microsoft-com:vml" Requires="v">
                <p:oleObj name="Worksheet" showAsIcon="1" r:id="rId14" imgW="914502" imgH="806631" progId="Excel.Sheet.12">
                  <p:embed/>
                </p:oleObj>
              </mc:Choice>
              <mc:Fallback>
                <p:oleObj name="Worksheet" showAsIcon="1" r:id="rId14" imgW="914502" imgH="806631" progId="Excel.Sheet.12">
                  <p:embed/>
                  <p:pic>
                    <p:nvPicPr>
                      <p:cNvPr id="20" name="Object 19">
                        <a:extLst>
                          <a:ext uri="{FF2B5EF4-FFF2-40B4-BE49-F238E27FC236}">
                            <a16:creationId xmlns:a16="http://schemas.microsoft.com/office/drawing/2014/main" id="{C588392D-1D73-431D-96AD-D480BA91D6E3}"/>
                          </a:ext>
                        </a:extLst>
                      </p:cNvPr>
                      <p:cNvPicPr/>
                      <p:nvPr/>
                    </p:nvPicPr>
                    <p:blipFill>
                      <a:blip r:embed="rId15"/>
                      <a:stretch>
                        <a:fillRect/>
                      </a:stretch>
                    </p:blipFill>
                    <p:spPr>
                      <a:xfrm>
                        <a:off x="3878263" y="2482850"/>
                        <a:ext cx="914400" cy="80645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B6443004-F7C0-4A60-B982-0FBE8ACF9A09}"/>
              </a:ext>
            </a:extLst>
          </p:cNvPr>
          <p:cNvGraphicFramePr>
            <a:graphicFrameLocks noChangeAspect="1"/>
          </p:cNvGraphicFramePr>
          <p:nvPr>
            <p:extLst>
              <p:ext uri="{D42A27DB-BD31-4B8C-83A1-F6EECF244321}">
                <p14:modId xmlns:p14="http://schemas.microsoft.com/office/powerpoint/2010/main" val="3200102244"/>
              </p:ext>
            </p:extLst>
          </p:nvPr>
        </p:nvGraphicFramePr>
        <p:xfrm>
          <a:off x="3999653" y="1488382"/>
          <a:ext cx="914400" cy="806450"/>
        </p:xfrm>
        <a:graphic>
          <a:graphicData uri="http://schemas.openxmlformats.org/presentationml/2006/ole">
            <mc:AlternateContent xmlns:mc="http://schemas.openxmlformats.org/markup-compatibility/2006">
              <mc:Choice xmlns:v="urn:schemas-microsoft-com:vml" Requires="v">
                <p:oleObj name="Worksheet" showAsIcon="1" r:id="rId16" imgW="914502" imgH="806631" progId="Excel.Sheet.12">
                  <p:embed/>
                </p:oleObj>
              </mc:Choice>
              <mc:Fallback>
                <p:oleObj name="Worksheet" showAsIcon="1" r:id="rId16" imgW="914502" imgH="806631" progId="Excel.Sheet.12">
                  <p:embed/>
                  <p:pic>
                    <p:nvPicPr>
                      <p:cNvPr id="21" name="Object 20">
                        <a:extLst>
                          <a:ext uri="{FF2B5EF4-FFF2-40B4-BE49-F238E27FC236}">
                            <a16:creationId xmlns:a16="http://schemas.microsoft.com/office/drawing/2014/main" id="{B6443004-F7C0-4A60-B982-0FBE8ACF9A09}"/>
                          </a:ext>
                        </a:extLst>
                      </p:cNvPr>
                      <p:cNvPicPr/>
                      <p:nvPr/>
                    </p:nvPicPr>
                    <p:blipFill>
                      <a:blip r:embed="rId17"/>
                      <a:stretch>
                        <a:fillRect/>
                      </a:stretch>
                    </p:blipFill>
                    <p:spPr>
                      <a:xfrm>
                        <a:off x="3999653" y="1488382"/>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544133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41AA9-00E4-4FD5-84A0-60D101A8C575}"/>
              </a:ext>
            </a:extLst>
          </p:cNvPr>
          <p:cNvSpPr>
            <a:spLocks noGrp="1"/>
          </p:cNvSpPr>
          <p:nvPr>
            <p:ph type="title"/>
          </p:nvPr>
        </p:nvSpPr>
        <p:spPr/>
        <p:txBody>
          <a:bodyPr/>
          <a:lstStyle/>
          <a:p>
            <a:r>
              <a:rPr lang="en-US"/>
              <a:t>Uncertainty Propagation</a:t>
            </a:r>
          </a:p>
        </p:txBody>
      </p:sp>
      <p:sp>
        <p:nvSpPr>
          <p:cNvPr id="4" name="Content Placeholder 3">
            <a:extLst>
              <a:ext uri="{FF2B5EF4-FFF2-40B4-BE49-F238E27FC236}">
                <a16:creationId xmlns:a16="http://schemas.microsoft.com/office/drawing/2014/main" id="{A2642A37-2BDC-4AB9-9A62-83C7EBE5D532}"/>
              </a:ext>
            </a:extLst>
          </p:cNvPr>
          <p:cNvSpPr>
            <a:spLocks noGrp="1"/>
          </p:cNvSpPr>
          <p:nvPr>
            <p:ph sz="quarter" idx="11"/>
          </p:nvPr>
        </p:nvSpPr>
        <p:spPr>
          <a:xfrm>
            <a:off x="647700" y="1409700"/>
            <a:ext cx="11049000" cy="4610100"/>
          </a:xfrm>
        </p:spPr>
        <p:txBody>
          <a:bodyPr/>
          <a:lstStyle/>
          <a:p>
            <a:r>
              <a:rPr lang="en-US"/>
              <a:t>How does uncertainty in individual measurements combine to uncertainty in the output?</a:t>
            </a:r>
          </a:p>
          <a:p>
            <a:endParaRPr lang="en-US"/>
          </a:p>
        </p:txBody>
      </p:sp>
      <p:sp>
        <p:nvSpPr>
          <p:cNvPr id="5" name="Slide Number Placeholder 2">
            <a:extLst>
              <a:ext uri="{FF2B5EF4-FFF2-40B4-BE49-F238E27FC236}">
                <a16:creationId xmlns:a16="http://schemas.microsoft.com/office/drawing/2014/main" id="{927EC6BE-4DA1-4BD6-B798-65738B192924}"/>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16</a:t>
            </a:fld>
            <a:endParaRPr lang="en-US"/>
          </a:p>
        </p:txBody>
      </p:sp>
      <p:grpSp>
        <p:nvGrpSpPr>
          <p:cNvPr id="23" name="Group 22">
            <a:extLst>
              <a:ext uri="{FF2B5EF4-FFF2-40B4-BE49-F238E27FC236}">
                <a16:creationId xmlns:a16="http://schemas.microsoft.com/office/drawing/2014/main" id="{6BE0D19D-CAC5-49D7-9039-60E3168B736C}"/>
              </a:ext>
            </a:extLst>
          </p:cNvPr>
          <p:cNvGrpSpPr/>
          <p:nvPr/>
        </p:nvGrpSpPr>
        <p:grpSpPr>
          <a:xfrm>
            <a:off x="2244589" y="2050584"/>
            <a:ext cx="6434813" cy="1272887"/>
            <a:chOff x="2061709" y="2897607"/>
            <a:chExt cx="6434813" cy="1272887"/>
          </a:xfrm>
        </p:grpSpPr>
        <p:pic>
          <p:nvPicPr>
            <p:cNvPr id="15" name="Picture 14">
              <a:extLst>
                <a:ext uri="{FF2B5EF4-FFF2-40B4-BE49-F238E27FC236}">
                  <a16:creationId xmlns:a16="http://schemas.microsoft.com/office/drawing/2014/main" id="{4352D27D-7BBE-4A88-B885-216282350390}"/>
                </a:ext>
              </a:extLst>
            </p:cNvPr>
            <p:cNvPicPr>
              <a:picLocks noChangeAspect="1"/>
            </p:cNvPicPr>
            <p:nvPr/>
          </p:nvPicPr>
          <p:blipFill>
            <a:blip r:embed="rId2"/>
            <a:stretch>
              <a:fillRect/>
            </a:stretch>
          </p:blipFill>
          <p:spPr>
            <a:xfrm>
              <a:off x="4667206" y="2897607"/>
              <a:ext cx="2724728" cy="323627"/>
            </a:xfrm>
            <a:prstGeom prst="rect">
              <a:avLst/>
            </a:prstGeom>
          </p:spPr>
        </p:pic>
        <p:sp>
          <p:nvSpPr>
            <p:cNvPr id="16" name="Content Placeholder 2">
              <a:extLst>
                <a:ext uri="{FF2B5EF4-FFF2-40B4-BE49-F238E27FC236}">
                  <a16:creationId xmlns:a16="http://schemas.microsoft.com/office/drawing/2014/main" id="{576A35C6-F9B2-4C3B-9627-D9A260B71804}"/>
                </a:ext>
              </a:extLst>
            </p:cNvPr>
            <p:cNvSpPr txBox="1">
              <a:spLocks/>
            </p:cNvSpPr>
            <p:nvPr/>
          </p:nvSpPr>
          <p:spPr bwMode="auto">
            <a:xfrm>
              <a:off x="6521041" y="3530821"/>
              <a:ext cx="1975481" cy="304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What we measure</a:t>
              </a:r>
            </a:p>
          </p:txBody>
        </p:sp>
        <p:cxnSp>
          <p:nvCxnSpPr>
            <p:cNvPr id="17" name="Straight Arrow Connector 16">
              <a:extLst>
                <a:ext uri="{FF2B5EF4-FFF2-40B4-BE49-F238E27FC236}">
                  <a16:creationId xmlns:a16="http://schemas.microsoft.com/office/drawing/2014/main" id="{9240F1AD-C38A-49A1-9195-F11EA7FB6D99}"/>
                </a:ext>
              </a:extLst>
            </p:cNvPr>
            <p:cNvCxnSpPr>
              <a:cxnSpLocks/>
            </p:cNvCxnSpPr>
            <p:nvPr/>
          </p:nvCxnSpPr>
          <p:spPr>
            <a:xfrm flipH="1" flipV="1">
              <a:off x="6977471" y="3221233"/>
              <a:ext cx="104775" cy="289362"/>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2860E0-A902-483A-B6E4-28C5545D10A3}"/>
                </a:ext>
              </a:extLst>
            </p:cNvPr>
            <p:cNvCxnSpPr>
              <a:cxnSpLocks/>
            </p:cNvCxnSpPr>
            <p:nvPr/>
          </p:nvCxnSpPr>
          <p:spPr>
            <a:xfrm flipH="1" flipV="1">
              <a:off x="6415168" y="3285789"/>
              <a:ext cx="211746" cy="23455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id="{92F1BE65-5926-4D35-ADCE-EE6F8AFD374C}"/>
                </a:ext>
              </a:extLst>
            </p:cNvPr>
            <p:cNvSpPr txBox="1">
              <a:spLocks/>
            </p:cNvSpPr>
            <p:nvPr/>
          </p:nvSpPr>
          <p:spPr bwMode="auto">
            <a:xfrm>
              <a:off x="2061709" y="3510595"/>
              <a:ext cx="2557068" cy="552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What we really care about</a:t>
              </a:r>
            </a:p>
          </p:txBody>
        </p:sp>
        <p:cxnSp>
          <p:nvCxnSpPr>
            <p:cNvPr id="20" name="Straight Arrow Connector 19">
              <a:extLst>
                <a:ext uri="{FF2B5EF4-FFF2-40B4-BE49-F238E27FC236}">
                  <a16:creationId xmlns:a16="http://schemas.microsoft.com/office/drawing/2014/main" id="{14E0943D-B85B-4B72-9D9C-C7F42EC6FDE5}"/>
                </a:ext>
              </a:extLst>
            </p:cNvPr>
            <p:cNvCxnSpPr>
              <a:cxnSpLocks/>
            </p:cNvCxnSpPr>
            <p:nvPr/>
          </p:nvCxnSpPr>
          <p:spPr>
            <a:xfrm flipV="1">
              <a:off x="4386866" y="3281866"/>
              <a:ext cx="280341" cy="262479"/>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A0C9E5DF-2223-418F-8170-B72BA2CAE44D}"/>
                </a:ext>
              </a:extLst>
            </p:cNvPr>
            <p:cNvSpPr txBox="1">
              <a:spLocks/>
            </p:cNvSpPr>
            <p:nvPr/>
          </p:nvSpPr>
          <p:spPr bwMode="auto">
            <a:xfrm>
              <a:off x="4578797" y="3865647"/>
              <a:ext cx="2048117" cy="304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Measurement Model</a:t>
              </a:r>
            </a:p>
          </p:txBody>
        </p:sp>
        <p:cxnSp>
          <p:nvCxnSpPr>
            <p:cNvPr id="22" name="Straight Arrow Connector 21">
              <a:extLst>
                <a:ext uri="{FF2B5EF4-FFF2-40B4-BE49-F238E27FC236}">
                  <a16:creationId xmlns:a16="http://schemas.microsoft.com/office/drawing/2014/main" id="{4D5C3647-DAFB-460A-A0F0-50ED42AB4B01}"/>
                </a:ext>
              </a:extLst>
            </p:cNvPr>
            <p:cNvCxnSpPr>
              <a:cxnSpLocks/>
            </p:cNvCxnSpPr>
            <p:nvPr/>
          </p:nvCxnSpPr>
          <p:spPr>
            <a:xfrm flipH="1" flipV="1">
              <a:off x="5305791" y="3280860"/>
              <a:ext cx="74807" cy="585447"/>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428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41AA9-00E4-4FD5-84A0-60D101A8C575}"/>
              </a:ext>
            </a:extLst>
          </p:cNvPr>
          <p:cNvSpPr>
            <a:spLocks noGrp="1"/>
          </p:cNvSpPr>
          <p:nvPr>
            <p:ph type="title"/>
          </p:nvPr>
        </p:nvSpPr>
        <p:spPr/>
        <p:txBody>
          <a:bodyPr/>
          <a:lstStyle/>
          <a:p>
            <a:r>
              <a:rPr lang="en-US"/>
              <a:t>Uncertainty Propagation</a:t>
            </a:r>
          </a:p>
        </p:txBody>
      </p:sp>
      <p:sp>
        <p:nvSpPr>
          <p:cNvPr id="4" name="Content Placeholder 3">
            <a:extLst>
              <a:ext uri="{FF2B5EF4-FFF2-40B4-BE49-F238E27FC236}">
                <a16:creationId xmlns:a16="http://schemas.microsoft.com/office/drawing/2014/main" id="{A2642A37-2BDC-4AB9-9A62-83C7EBE5D532}"/>
              </a:ext>
            </a:extLst>
          </p:cNvPr>
          <p:cNvSpPr>
            <a:spLocks noGrp="1"/>
          </p:cNvSpPr>
          <p:nvPr>
            <p:ph sz="quarter" idx="11"/>
          </p:nvPr>
        </p:nvSpPr>
        <p:spPr>
          <a:xfrm>
            <a:off x="647700" y="1409700"/>
            <a:ext cx="11049000" cy="4610100"/>
          </a:xfrm>
        </p:spPr>
        <p:txBody>
          <a:bodyPr/>
          <a:lstStyle/>
          <a:p>
            <a:r>
              <a:rPr lang="en-US"/>
              <a:t>How does uncertainty in individual measurements combine to uncertainty in the output?</a:t>
            </a:r>
          </a:p>
          <a:p>
            <a:endParaRPr lang="en-US"/>
          </a:p>
        </p:txBody>
      </p:sp>
      <p:sp>
        <p:nvSpPr>
          <p:cNvPr id="5" name="Slide Number Placeholder 2">
            <a:extLst>
              <a:ext uri="{FF2B5EF4-FFF2-40B4-BE49-F238E27FC236}">
                <a16:creationId xmlns:a16="http://schemas.microsoft.com/office/drawing/2014/main" id="{927EC6BE-4DA1-4BD6-B798-65738B192924}"/>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17</a:t>
            </a:fld>
            <a:endParaRPr lang="en-US"/>
          </a:p>
        </p:txBody>
      </p:sp>
      <p:grpSp>
        <p:nvGrpSpPr>
          <p:cNvPr id="23" name="Group 22">
            <a:extLst>
              <a:ext uri="{FF2B5EF4-FFF2-40B4-BE49-F238E27FC236}">
                <a16:creationId xmlns:a16="http://schemas.microsoft.com/office/drawing/2014/main" id="{6BE0D19D-CAC5-49D7-9039-60E3168B736C}"/>
              </a:ext>
            </a:extLst>
          </p:cNvPr>
          <p:cNvGrpSpPr/>
          <p:nvPr/>
        </p:nvGrpSpPr>
        <p:grpSpPr>
          <a:xfrm>
            <a:off x="2244589" y="2050584"/>
            <a:ext cx="6434813" cy="1272887"/>
            <a:chOff x="2061709" y="2897607"/>
            <a:chExt cx="6434813" cy="1272887"/>
          </a:xfrm>
        </p:grpSpPr>
        <p:pic>
          <p:nvPicPr>
            <p:cNvPr id="15" name="Picture 14">
              <a:extLst>
                <a:ext uri="{FF2B5EF4-FFF2-40B4-BE49-F238E27FC236}">
                  <a16:creationId xmlns:a16="http://schemas.microsoft.com/office/drawing/2014/main" id="{4352D27D-7BBE-4A88-B885-216282350390}"/>
                </a:ext>
              </a:extLst>
            </p:cNvPr>
            <p:cNvPicPr>
              <a:picLocks noChangeAspect="1"/>
            </p:cNvPicPr>
            <p:nvPr/>
          </p:nvPicPr>
          <p:blipFill>
            <a:blip r:embed="rId2"/>
            <a:stretch>
              <a:fillRect/>
            </a:stretch>
          </p:blipFill>
          <p:spPr>
            <a:xfrm>
              <a:off x="4667206" y="2897607"/>
              <a:ext cx="2724728" cy="323627"/>
            </a:xfrm>
            <a:prstGeom prst="rect">
              <a:avLst/>
            </a:prstGeom>
          </p:spPr>
        </p:pic>
        <p:sp>
          <p:nvSpPr>
            <p:cNvPr id="16" name="Content Placeholder 2">
              <a:extLst>
                <a:ext uri="{FF2B5EF4-FFF2-40B4-BE49-F238E27FC236}">
                  <a16:creationId xmlns:a16="http://schemas.microsoft.com/office/drawing/2014/main" id="{576A35C6-F9B2-4C3B-9627-D9A260B71804}"/>
                </a:ext>
              </a:extLst>
            </p:cNvPr>
            <p:cNvSpPr txBox="1">
              <a:spLocks/>
            </p:cNvSpPr>
            <p:nvPr/>
          </p:nvSpPr>
          <p:spPr bwMode="auto">
            <a:xfrm>
              <a:off x="6521041" y="3530821"/>
              <a:ext cx="1975481" cy="304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What we measure</a:t>
              </a:r>
            </a:p>
          </p:txBody>
        </p:sp>
        <p:cxnSp>
          <p:nvCxnSpPr>
            <p:cNvPr id="17" name="Straight Arrow Connector 16">
              <a:extLst>
                <a:ext uri="{FF2B5EF4-FFF2-40B4-BE49-F238E27FC236}">
                  <a16:creationId xmlns:a16="http://schemas.microsoft.com/office/drawing/2014/main" id="{9240F1AD-C38A-49A1-9195-F11EA7FB6D99}"/>
                </a:ext>
              </a:extLst>
            </p:cNvPr>
            <p:cNvCxnSpPr>
              <a:cxnSpLocks/>
            </p:cNvCxnSpPr>
            <p:nvPr/>
          </p:nvCxnSpPr>
          <p:spPr>
            <a:xfrm flipH="1" flipV="1">
              <a:off x="6977471" y="3221233"/>
              <a:ext cx="104775" cy="289362"/>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2860E0-A902-483A-B6E4-28C5545D10A3}"/>
                </a:ext>
              </a:extLst>
            </p:cNvPr>
            <p:cNvCxnSpPr>
              <a:cxnSpLocks/>
            </p:cNvCxnSpPr>
            <p:nvPr/>
          </p:nvCxnSpPr>
          <p:spPr>
            <a:xfrm flipH="1" flipV="1">
              <a:off x="6415168" y="3285789"/>
              <a:ext cx="211746" cy="23455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id="{92F1BE65-5926-4D35-ADCE-EE6F8AFD374C}"/>
                </a:ext>
              </a:extLst>
            </p:cNvPr>
            <p:cNvSpPr txBox="1">
              <a:spLocks/>
            </p:cNvSpPr>
            <p:nvPr/>
          </p:nvSpPr>
          <p:spPr bwMode="auto">
            <a:xfrm>
              <a:off x="2061709" y="3510595"/>
              <a:ext cx="2557068" cy="552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What we really care about</a:t>
              </a:r>
            </a:p>
          </p:txBody>
        </p:sp>
        <p:cxnSp>
          <p:nvCxnSpPr>
            <p:cNvPr id="20" name="Straight Arrow Connector 19">
              <a:extLst>
                <a:ext uri="{FF2B5EF4-FFF2-40B4-BE49-F238E27FC236}">
                  <a16:creationId xmlns:a16="http://schemas.microsoft.com/office/drawing/2014/main" id="{14E0943D-B85B-4B72-9D9C-C7F42EC6FDE5}"/>
                </a:ext>
              </a:extLst>
            </p:cNvPr>
            <p:cNvCxnSpPr>
              <a:cxnSpLocks/>
            </p:cNvCxnSpPr>
            <p:nvPr/>
          </p:nvCxnSpPr>
          <p:spPr>
            <a:xfrm flipV="1">
              <a:off x="4386866" y="3281866"/>
              <a:ext cx="280341" cy="262479"/>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A0C9E5DF-2223-418F-8170-B72BA2CAE44D}"/>
                </a:ext>
              </a:extLst>
            </p:cNvPr>
            <p:cNvSpPr txBox="1">
              <a:spLocks/>
            </p:cNvSpPr>
            <p:nvPr/>
          </p:nvSpPr>
          <p:spPr bwMode="auto">
            <a:xfrm>
              <a:off x="4578797" y="3865647"/>
              <a:ext cx="2048117" cy="304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Measurement Model</a:t>
              </a:r>
            </a:p>
          </p:txBody>
        </p:sp>
        <p:cxnSp>
          <p:nvCxnSpPr>
            <p:cNvPr id="22" name="Straight Arrow Connector 21">
              <a:extLst>
                <a:ext uri="{FF2B5EF4-FFF2-40B4-BE49-F238E27FC236}">
                  <a16:creationId xmlns:a16="http://schemas.microsoft.com/office/drawing/2014/main" id="{4D5C3647-DAFB-460A-A0F0-50ED42AB4B01}"/>
                </a:ext>
              </a:extLst>
            </p:cNvPr>
            <p:cNvCxnSpPr>
              <a:cxnSpLocks/>
            </p:cNvCxnSpPr>
            <p:nvPr/>
          </p:nvCxnSpPr>
          <p:spPr>
            <a:xfrm flipH="1" flipV="1">
              <a:off x="5305791" y="3280860"/>
              <a:ext cx="74807" cy="585447"/>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pic>
        <p:nvPicPr>
          <p:cNvPr id="14" name="Picture 13">
            <a:extLst>
              <a:ext uri="{FF2B5EF4-FFF2-40B4-BE49-F238E27FC236}">
                <a16:creationId xmlns:a16="http://schemas.microsoft.com/office/drawing/2014/main" id="{44F6BFB2-A9C0-47F7-9A46-64D15B1810FA}"/>
              </a:ext>
            </a:extLst>
          </p:cNvPr>
          <p:cNvPicPr>
            <a:picLocks noChangeAspect="1"/>
          </p:cNvPicPr>
          <p:nvPr/>
        </p:nvPicPr>
        <p:blipFill>
          <a:blip r:embed="rId3"/>
          <a:stretch>
            <a:fillRect/>
          </a:stretch>
        </p:blipFill>
        <p:spPr>
          <a:xfrm>
            <a:off x="4197021" y="4013614"/>
            <a:ext cx="5449455" cy="604036"/>
          </a:xfrm>
          <a:prstGeom prst="rect">
            <a:avLst/>
          </a:prstGeom>
        </p:spPr>
      </p:pic>
      <p:pic>
        <p:nvPicPr>
          <p:cNvPr id="24" name="Picture 23">
            <a:extLst>
              <a:ext uri="{FF2B5EF4-FFF2-40B4-BE49-F238E27FC236}">
                <a16:creationId xmlns:a16="http://schemas.microsoft.com/office/drawing/2014/main" id="{9AD66952-599A-4AD5-B61A-24BFE9309B20}"/>
              </a:ext>
            </a:extLst>
          </p:cNvPr>
          <p:cNvPicPr>
            <a:picLocks noChangeAspect="1"/>
          </p:cNvPicPr>
          <p:nvPr/>
        </p:nvPicPr>
        <p:blipFill>
          <a:blip r:embed="rId4"/>
          <a:stretch>
            <a:fillRect/>
          </a:stretch>
        </p:blipFill>
        <p:spPr>
          <a:xfrm>
            <a:off x="4197021" y="4978125"/>
            <a:ext cx="2877218" cy="1618618"/>
          </a:xfrm>
          <a:prstGeom prst="rect">
            <a:avLst/>
          </a:prstGeom>
        </p:spPr>
      </p:pic>
      <p:sp>
        <p:nvSpPr>
          <p:cNvPr id="25" name="Content Placeholder 2">
            <a:extLst>
              <a:ext uri="{FF2B5EF4-FFF2-40B4-BE49-F238E27FC236}">
                <a16:creationId xmlns:a16="http://schemas.microsoft.com/office/drawing/2014/main" id="{E302CEF4-0958-4258-B6A7-96E326E855CA}"/>
              </a:ext>
            </a:extLst>
          </p:cNvPr>
          <p:cNvSpPr txBox="1">
            <a:spLocks/>
          </p:cNvSpPr>
          <p:nvPr/>
        </p:nvSpPr>
        <p:spPr bwMode="auto">
          <a:xfrm>
            <a:off x="1351161" y="4141189"/>
            <a:ext cx="2557068" cy="552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GUM Approximation:</a:t>
            </a:r>
          </a:p>
        </p:txBody>
      </p:sp>
      <p:sp>
        <p:nvSpPr>
          <p:cNvPr id="26" name="Content Placeholder 2">
            <a:extLst>
              <a:ext uri="{FF2B5EF4-FFF2-40B4-BE49-F238E27FC236}">
                <a16:creationId xmlns:a16="http://schemas.microsoft.com/office/drawing/2014/main" id="{02766745-579B-42DF-A47A-F2B561F19C9D}"/>
              </a:ext>
            </a:extLst>
          </p:cNvPr>
          <p:cNvSpPr txBox="1">
            <a:spLocks/>
          </p:cNvSpPr>
          <p:nvPr/>
        </p:nvSpPr>
        <p:spPr bwMode="auto">
          <a:xfrm>
            <a:off x="1351161" y="5395061"/>
            <a:ext cx="2557068" cy="552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kern="0">
                <a:latin typeface="Open Sans" panose="020B0604020202020204" charset="0"/>
                <a:ea typeface="Open Sans" panose="020B0604020202020204" charset="0"/>
                <a:cs typeface="Open Sans" panose="020B0604020202020204" charset="0"/>
              </a:rPr>
              <a:t>Monte Carlo:</a:t>
            </a:r>
          </a:p>
        </p:txBody>
      </p:sp>
      <p:sp>
        <p:nvSpPr>
          <p:cNvPr id="2" name="Rectangle 1">
            <a:extLst>
              <a:ext uri="{FF2B5EF4-FFF2-40B4-BE49-F238E27FC236}">
                <a16:creationId xmlns:a16="http://schemas.microsoft.com/office/drawing/2014/main" id="{4140E742-D4D7-46CC-8305-653FA36CA2D2}"/>
              </a:ext>
            </a:extLst>
          </p:cNvPr>
          <p:cNvSpPr/>
          <p:nvPr/>
        </p:nvSpPr>
        <p:spPr>
          <a:xfrm>
            <a:off x="8075886" y="5551430"/>
            <a:ext cx="3871395" cy="830997"/>
          </a:xfrm>
          <a:prstGeom prst="rect">
            <a:avLst/>
          </a:prstGeom>
        </p:spPr>
        <p:txBody>
          <a:bodyPr wrap="square">
            <a:spAutoFit/>
          </a:bodyPr>
          <a:lstStyle/>
          <a:p>
            <a:r>
              <a:rPr lang="en-US" sz="1200" kern="0">
                <a:latin typeface="Open Sans" panose="020B0604020202020204" charset="0"/>
                <a:ea typeface="Open Sans" panose="020B0604020202020204" charset="0"/>
                <a:cs typeface="Open Sans" panose="020B0604020202020204" charset="0"/>
              </a:rPr>
              <a:t>Disclaimer: Both methods are approximations of the true uncertainty. It is up to the user to analyze the validity of the methods. Suncal provides data that can help.</a:t>
            </a:r>
          </a:p>
        </p:txBody>
      </p:sp>
    </p:spTree>
    <p:extLst>
      <p:ext uri="{BB962C8B-B14F-4D97-AF65-F5344CB8AC3E}">
        <p14:creationId xmlns:p14="http://schemas.microsoft.com/office/powerpoint/2010/main" val="272516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5BCB-B71D-463D-81C8-92F22BE1B10E}"/>
              </a:ext>
            </a:extLst>
          </p:cNvPr>
          <p:cNvSpPr>
            <a:spLocks noGrp="1"/>
          </p:cNvSpPr>
          <p:nvPr>
            <p:ph type="title"/>
          </p:nvPr>
        </p:nvSpPr>
        <p:spPr/>
        <p:txBody>
          <a:bodyPr/>
          <a:lstStyle/>
          <a:p>
            <a:r>
              <a:rPr lang="en-US" dirty="0"/>
              <a:t>Uncertainty Wizard?</a:t>
            </a:r>
          </a:p>
        </p:txBody>
      </p:sp>
      <p:sp>
        <p:nvSpPr>
          <p:cNvPr id="3" name="Slide Number Placeholder 2">
            <a:extLst>
              <a:ext uri="{FF2B5EF4-FFF2-40B4-BE49-F238E27FC236}">
                <a16:creationId xmlns:a16="http://schemas.microsoft.com/office/drawing/2014/main" id="{9679016C-9A18-4E12-B776-86CF17C74C7A}"/>
              </a:ext>
            </a:extLst>
          </p:cNvPr>
          <p:cNvSpPr>
            <a:spLocks noGrp="1"/>
          </p:cNvSpPr>
          <p:nvPr>
            <p:ph type="sldNum" sz="quarter" idx="10"/>
          </p:nvPr>
        </p:nvSpPr>
        <p:spPr/>
        <p:txBody>
          <a:bodyPr/>
          <a:lstStyle/>
          <a:p>
            <a:fld id="{4FAB73BC-B049-4115-A692-8D63A059BFB8}" type="slidenum">
              <a:rPr lang="en-US" smtClean="0"/>
              <a:pPr/>
              <a:t>18</a:t>
            </a:fld>
            <a:endParaRPr lang="en-US"/>
          </a:p>
        </p:txBody>
      </p:sp>
      <p:sp>
        <p:nvSpPr>
          <p:cNvPr id="4" name="Content Placeholder 3">
            <a:extLst>
              <a:ext uri="{FF2B5EF4-FFF2-40B4-BE49-F238E27FC236}">
                <a16:creationId xmlns:a16="http://schemas.microsoft.com/office/drawing/2014/main" id="{91A41056-3956-4A6C-A7F5-6B148C0FA51E}"/>
              </a:ext>
            </a:extLst>
          </p:cNvPr>
          <p:cNvSpPr>
            <a:spLocks noGrp="1"/>
          </p:cNvSpPr>
          <p:nvPr>
            <p:ph sz="quarter" idx="11"/>
          </p:nvPr>
        </p:nvSpPr>
        <p:spPr>
          <a:xfrm>
            <a:off x="571500" y="1861287"/>
            <a:ext cx="11049000" cy="4610100"/>
          </a:xfrm>
        </p:spPr>
        <p:txBody>
          <a:bodyPr/>
          <a:lstStyle/>
          <a:p>
            <a:r>
              <a:rPr lang="en-US" dirty="0"/>
              <a:t>The Uncertainty Wizard provides a more guided, user-friendly interface with help available in the side panel. Limitations:</a:t>
            </a:r>
          </a:p>
          <a:p>
            <a:pPr marL="342900" indent="-342900">
              <a:buFont typeface="Arial" panose="020B0604020202020204" pitchFamily="34" charset="0"/>
              <a:buChar char="•"/>
            </a:pPr>
            <a:r>
              <a:rPr lang="en-US" dirty="0"/>
              <a:t>Single function measurement models</a:t>
            </a:r>
          </a:p>
          <a:p>
            <a:pPr marL="342900" indent="-342900">
              <a:buFont typeface="Arial" panose="020B0604020202020204" pitchFamily="34" charset="0"/>
              <a:buChar char="•"/>
            </a:pPr>
            <a:r>
              <a:rPr lang="en-US" dirty="0"/>
              <a:t>Only uncorrelated Inputs</a:t>
            </a:r>
          </a:p>
          <a:p>
            <a:pPr marL="342900" indent="-342900">
              <a:buFont typeface="Arial" panose="020B0604020202020204" pitchFamily="34" charset="0"/>
              <a:buChar char="•"/>
            </a:pPr>
            <a:r>
              <a:rPr lang="en-US" dirty="0"/>
              <a:t>Only typical probability distributions (normal, uniform, triangular, arcsine)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The Wizard is especially helpful for measurements with Type A data. Import all N measurements and Type A is calculated automatically.</a:t>
            </a:r>
          </a:p>
        </p:txBody>
      </p:sp>
      <p:pic>
        <p:nvPicPr>
          <p:cNvPr id="6" name="Picture 5">
            <a:extLst>
              <a:ext uri="{FF2B5EF4-FFF2-40B4-BE49-F238E27FC236}">
                <a16:creationId xmlns:a16="http://schemas.microsoft.com/office/drawing/2014/main" id="{B2D9F451-1345-4EDF-8447-5F81787BC68F}"/>
              </a:ext>
            </a:extLst>
          </p:cNvPr>
          <p:cNvPicPr>
            <a:picLocks noChangeAspect="1"/>
          </p:cNvPicPr>
          <p:nvPr/>
        </p:nvPicPr>
        <p:blipFill>
          <a:blip r:embed="rId2"/>
          <a:stretch>
            <a:fillRect/>
          </a:stretch>
        </p:blipFill>
        <p:spPr>
          <a:xfrm>
            <a:off x="7442555" y="478414"/>
            <a:ext cx="2977920" cy="719572"/>
          </a:xfrm>
          <a:prstGeom prst="rect">
            <a:avLst/>
          </a:prstGeom>
        </p:spPr>
      </p:pic>
    </p:spTree>
    <p:extLst>
      <p:ext uri="{BB962C8B-B14F-4D97-AF65-F5344CB8AC3E}">
        <p14:creationId xmlns:p14="http://schemas.microsoft.com/office/powerpoint/2010/main" val="233716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3CC3-620F-4AF1-9222-94E286D654BE}"/>
              </a:ext>
            </a:extLst>
          </p:cNvPr>
          <p:cNvSpPr>
            <a:spLocks noGrp="1"/>
          </p:cNvSpPr>
          <p:nvPr>
            <p:ph type="title"/>
          </p:nvPr>
        </p:nvSpPr>
        <p:spPr/>
        <p:txBody>
          <a:bodyPr/>
          <a:lstStyle/>
          <a:p>
            <a:r>
              <a:rPr lang="en-US"/>
              <a:t>Example: Indirect Resistance Measurement</a:t>
            </a:r>
          </a:p>
        </p:txBody>
      </p:sp>
      <p:sp>
        <p:nvSpPr>
          <p:cNvPr id="3" name="Slide Number Placeholder 2">
            <a:extLst>
              <a:ext uri="{FF2B5EF4-FFF2-40B4-BE49-F238E27FC236}">
                <a16:creationId xmlns:a16="http://schemas.microsoft.com/office/drawing/2014/main" id="{BD3663B9-EA15-4A0C-BE49-801E02BDD455}"/>
              </a:ext>
            </a:extLst>
          </p:cNvPr>
          <p:cNvSpPr>
            <a:spLocks noGrp="1"/>
          </p:cNvSpPr>
          <p:nvPr>
            <p:ph type="sldNum" sz="quarter" idx="10"/>
          </p:nvPr>
        </p:nvSpPr>
        <p:spPr/>
        <p:txBody>
          <a:bodyPr/>
          <a:lstStyle/>
          <a:p>
            <a:fld id="{4FAB73BC-B049-4115-A692-8D63A059BFB8}" type="slidenum">
              <a:rPr lang="en-US" smtClean="0"/>
              <a:pPr/>
              <a:t>19</a:t>
            </a:fld>
            <a:endParaRPr lang="en-US"/>
          </a:p>
        </p:txBody>
      </p:sp>
      <p:sp>
        <p:nvSpPr>
          <p:cNvPr id="4" name="Content Placeholder 3">
            <a:extLst>
              <a:ext uri="{FF2B5EF4-FFF2-40B4-BE49-F238E27FC236}">
                <a16:creationId xmlns:a16="http://schemas.microsoft.com/office/drawing/2014/main" id="{92294A16-43A7-433E-9707-5C1F3D48BC3C}"/>
              </a:ext>
            </a:extLst>
          </p:cNvPr>
          <p:cNvSpPr>
            <a:spLocks noGrp="1"/>
          </p:cNvSpPr>
          <p:nvPr>
            <p:ph sz="quarter" idx="11"/>
          </p:nvPr>
        </p:nvSpPr>
        <p:spPr/>
        <p:txBody>
          <a:bodyPr/>
          <a:lstStyle/>
          <a:p>
            <a:r>
              <a:rPr lang="en-US"/>
              <a:t>Measure voltage and current, calculate resistance</a:t>
            </a:r>
          </a:p>
          <a:p>
            <a:pPr marL="342900" indent="-342900">
              <a:buFont typeface="Arial" panose="020B0604020202020204" pitchFamily="34" charset="0"/>
              <a:buChar char="•"/>
            </a:pPr>
            <a:r>
              <a:rPr lang="en-US"/>
              <a:t>Measurement model: R = V / I</a:t>
            </a:r>
          </a:p>
          <a:p>
            <a:pPr marL="342900" indent="-342900">
              <a:buFont typeface="Arial" panose="020B0604020202020204" pitchFamily="34" charset="0"/>
              <a:buChar char="•"/>
            </a:pPr>
            <a:r>
              <a:rPr lang="en-US"/>
              <a:t>What is the uncertainty in resistance?</a:t>
            </a:r>
          </a:p>
        </p:txBody>
      </p:sp>
      <p:graphicFrame>
        <p:nvGraphicFramePr>
          <p:cNvPr id="5" name="Table 4">
            <a:extLst>
              <a:ext uri="{FF2B5EF4-FFF2-40B4-BE49-F238E27FC236}">
                <a16:creationId xmlns:a16="http://schemas.microsoft.com/office/drawing/2014/main" id="{FF46ECCA-779C-4327-A45A-9BA285975A17}"/>
              </a:ext>
            </a:extLst>
          </p:cNvPr>
          <p:cNvGraphicFramePr>
            <a:graphicFrameLocks noGrp="1"/>
          </p:cNvGraphicFramePr>
          <p:nvPr>
            <p:extLst>
              <p:ext uri="{D42A27DB-BD31-4B8C-83A1-F6EECF244321}">
                <p14:modId xmlns:p14="http://schemas.microsoft.com/office/powerpoint/2010/main" val="709642539"/>
              </p:ext>
            </p:extLst>
          </p:nvPr>
        </p:nvGraphicFramePr>
        <p:xfrm>
          <a:off x="2651449" y="3350563"/>
          <a:ext cx="7474328" cy="1320800"/>
        </p:xfrm>
        <a:graphic>
          <a:graphicData uri="http://schemas.openxmlformats.org/drawingml/2006/table">
            <a:tbl>
              <a:tblPr firstRow="1" bandRow="1">
                <a:tableStyleId>{5C22544A-7EE6-4342-B048-85BDC9FD1C3A}</a:tableStyleId>
              </a:tblPr>
              <a:tblGrid>
                <a:gridCol w="2393558">
                  <a:extLst>
                    <a:ext uri="{9D8B030D-6E8A-4147-A177-3AD203B41FA5}">
                      <a16:colId xmlns:a16="http://schemas.microsoft.com/office/drawing/2014/main" val="823009110"/>
                    </a:ext>
                  </a:extLst>
                </a:gridCol>
                <a:gridCol w="2315765">
                  <a:extLst>
                    <a:ext uri="{9D8B030D-6E8A-4147-A177-3AD203B41FA5}">
                      <a16:colId xmlns:a16="http://schemas.microsoft.com/office/drawing/2014/main" val="558583220"/>
                    </a:ext>
                  </a:extLst>
                </a:gridCol>
                <a:gridCol w="2765005">
                  <a:extLst>
                    <a:ext uri="{9D8B030D-6E8A-4147-A177-3AD203B41FA5}">
                      <a16:colId xmlns:a16="http://schemas.microsoft.com/office/drawing/2014/main" val="2619700737"/>
                    </a:ext>
                  </a:extLst>
                </a:gridCol>
              </a:tblGrid>
              <a:tr h="0">
                <a:tc>
                  <a:txBody>
                    <a:bodyPr/>
                    <a:lstStyle/>
                    <a:p>
                      <a:r>
                        <a:rPr lang="en-US" sz="1600" b="0">
                          <a:latin typeface="Open Sans" panose="020B0604020202020204" charset="0"/>
                          <a:ea typeface="Open Sans" panose="020B0604020202020204" charset="0"/>
                          <a:cs typeface="Open Sans" panose="020B0604020202020204" charset="0"/>
                        </a:rPr>
                        <a:t>Parameter</a:t>
                      </a:r>
                    </a:p>
                  </a:txBody>
                  <a:tcPr/>
                </a:tc>
                <a:tc>
                  <a:txBody>
                    <a:bodyPr/>
                    <a:lstStyle/>
                    <a:p>
                      <a:r>
                        <a:rPr lang="en-US" sz="1600" b="0">
                          <a:latin typeface="Open Sans" panose="020B0604020202020204" charset="0"/>
                          <a:ea typeface="Open Sans" panose="020B0604020202020204" charset="0"/>
                          <a:cs typeface="Open Sans" panose="020B0604020202020204" charset="0"/>
                        </a:rPr>
                        <a:t>Measured Value Mean</a:t>
                      </a:r>
                    </a:p>
                  </a:txBody>
                  <a:tcPr/>
                </a:tc>
                <a:tc>
                  <a:txBody>
                    <a:bodyPr/>
                    <a:lstStyle/>
                    <a:p>
                      <a:r>
                        <a:rPr lang="en-US" sz="1600" b="0">
                          <a:latin typeface="Open Sans" panose="020B0604020202020204" charset="0"/>
                          <a:ea typeface="Open Sans" panose="020B0604020202020204" charset="0"/>
                          <a:cs typeface="Open Sans" panose="020B0604020202020204" charset="0"/>
                        </a:rPr>
                        <a:t>Standard (k=1) Uncertainty of 10 measurements</a:t>
                      </a:r>
                    </a:p>
                  </a:txBody>
                  <a:tcPr/>
                </a:tc>
                <a:extLst>
                  <a:ext uri="{0D108BD9-81ED-4DB2-BD59-A6C34878D82A}">
                    <a16:rowId xmlns:a16="http://schemas.microsoft.com/office/drawing/2014/main" val="2222456743"/>
                  </a:ext>
                </a:extLst>
              </a:tr>
              <a:tr h="370840">
                <a:tc>
                  <a:txBody>
                    <a:bodyPr/>
                    <a:lstStyle/>
                    <a:p>
                      <a:r>
                        <a:rPr lang="en-US">
                          <a:latin typeface="Open Sans" panose="020B0604020202020204" charset="0"/>
                          <a:ea typeface="Open Sans" panose="020B0604020202020204" charset="0"/>
                          <a:cs typeface="Open Sans" panose="020B0604020202020204" charset="0"/>
                        </a:rPr>
                        <a:t>Voltage</a:t>
                      </a:r>
                    </a:p>
                  </a:txBody>
                  <a:tcPr/>
                </a:tc>
                <a:tc>
                  <a:txBody>
                    <a:bodyPr/>
                    <a:lstStyle/>
                    <a:p>
                      <a:r>
                        <a:rPr lang="en-US">
                          <a:latin typeface="Open Sans" panose="020B0604020202020204" charset="0"/>
                          <a:ea typeface="Open Sans" panose="020B0604020202020204" charset="0"/>
                          <a:cs typeface="Open Sans" panose="020B0604020202020204" charset="0"/>
                        </a:rPr>
                        <a:t>20.052 V</a:t>
                      </a:r>
                    </a:p>
                  </a:txBody>
                  <a:tcPr/>
                </a:tc>
                <a:tc>
                  <a:txBody>
                    <a:bodyPr/>
                    <a:lstStyle/>
                    <a:p>
                      <a:r>
                        <a:rPr lang="en-US">
                          <a:latin typeface="Open Sans" panose="020B0604020202020204" charset="0"/>
                          <a:ea typeface="Open Sans" panose="020B0604020202020204" charset="0"/>
                          <a:cs typeface="Open Sans" panose="020B0604020202020204" charset="0"/>
                        </a:rPr>
                        <a:t>0.002 V</a:t>
                      </a:r>
                    </a:p>
                  </a:txBody>
                  <a:tcPr/>
                </a:tc>
                <a:extLst>
                  <a:ext uri="{0D108BD9-81ED-4DB2-BD59-A6C34878D82A}">
                    <a16:rowId xmlns:a16="http://schemas.microsoft.com/office/drawing/2014/main" val="342305737"/>
                  </a:ext>
                </a:extLst>
              </a:tr>
              <a:tr h="370840">
                <a:tc>
                  <a:txBody>
                    <a:bodyPr/>
                    <a:lstStyle/>
                    <a:p>
                      <a:r>
                        <a:rPr lang="en-US">
                          <a:latin typeface="Open Sans" panose="020B0604020202020204" charset="0"/>
                          <a:ea typeface="Open Sans" panose="020B0604020202020204" charset="0"/>
                          <a:cs typeface="Open Sans" panose="020B0604020202020204" charset="0"/>
                        </a:rPr>
                        <a:t>Current</a:t>
                      </a:r>
                    </a:p>
                  </a:txBody>
                  <a:tcPr/>
                </a:tc>
                <a:tc>
                  <a:txBody>
                    <a:bodyPr/>
                    <a:lstStyle/>
                    <a:p>
                      <a:r>
                        <a:rPr lang="en-US">
                          <a:latin typeface="Open Sans" panose="020B0604020202020204" charset="0"/>
                          <a:ea typeface="Open Sans" panose="020B0604020202020204" charset="0"/>
                          <a:cs typeface="Open Sans" panose="020B0604020202020204" charset="0"/>
                        </a:rPr>
                        <a:t>25.321 mA</a:t>
                      </a:r>
                    </a:p>
                  </a:txBody>
                  <a:tcPr/>
                </a:tc>
                <a:tc>
                  <a:txBody>
                    <a:bodyPr/>
                    <a:lstStyle/>
                    <a:p>
                      <a:r>
                        <a:rPr lang="en-US">
                          <a:latin typeface="Open Sans" panose="020B0604020202020204" charset="0"/>
                          <a:ea typeface="Open Sans" panose="020B0604020202020204" charset="0"/>
                          <a:cs typeface="Open Sans" panose="020B0604020202020204" charset="0"/>
                        </a:rPr>
                        <a:t>0.01 mA</a:t>
                      </a:r>
                    </a:p>
                  </a:txBody>
                  <a:tcPr/>
                </a:tc>
                <a:extLst>
                  <a:ext uri="{0D108BD9-81ED-4DB2-BD59-A6C34878D82A}">
                    <a16:rowId xmlns:a16="http://schemas.microsoft.com/office/drawing/2014/main" val="1041615661"/>
                  </a:ext>
                </a:extLst>
              </a:tr>
            </a:tbl>
          </a:graphicData>
        </a:graphic>
      </p:graphicFrame>
    </p:spTree>
    <p:extLst>
      <p:ext uri="{BB962C8B-B14F-4D97-AF65-F5344CB8AC3E}">
        <p14:creationId xmlns:p14="http://schemas.microsoft.com/office/powerpoint/2010/main" val="2819932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A9D6B0-A1EA-E949-927B-8997170977F7}"/>
              </a:ext>
            </a:extLst>
          </p:cNvPr>
          <p:cNvSpPr>
            <a:spLocks noGrp="1"/>
          </p:cNvSpPr>
          <p:nvPr>
            <p:ph type="body" sz="quarter" idx="10"/>
          </p:nvPr>
        </p:nvSpPr>
        <p:spPr/>
        <p:txBody>
          <a:bodyPr/>
          <a:lstStyle/>
          <a:p>
            <a:r>
              <a:rPr lang="en-US"/>
              <a:t>Suncal Metrology Calculation Examples</a:t>
            </a:r>
          </a:p>
        </p:txBody>
      </p:sp>
      <p:sp>
        <p:nvSpPr>
          <p:cNvPr id="5" name="Text Placeholder 4">
            <a:extLst>
              <a:ext uri="{FF2B5EF4-FFF2-40B4-BE49-F238E27FC236}">
                <a16:creationId xmlns:a16="http://schemas.microsoft.com/office/drawing/2014/main" id="{E80DDB51-FFB2-E44B-8817-24CAAE2A1DB6}"/>
              </a:ext>
            </a:extLst>
          </p:cNvPr>
          <p:cNvSpPr>
            <a:spLocks noGrp="1"/>
          </p:cNvSpPr>
          <p:nvPr>
            <p:ph type="body" sz="quarter" idx="16"/>
          </p:nvPr>
        </p:nvSpPr>
        <p:spPr/>
        <p:txBody>
          <a:bodyPr/>
          <a:lstStyle/>
          <a:p>
            <a:pPr marL="0" indent="0"/>
            <a:r>
              <a:rPr lang="en-US"/>
              <a:t>Course Overview</a:t>
            </a:r>
          </a:p>
          <a:p>
            <a:pPr marL="0" indent="0"/>
            <a:r>
              <a:rPr lang="en-US"/>
              <a:t>Suncal Installation and Overview</a:t>
            </a:r>
          </a:p>
          <a:p>
            <a:pPr marL="0" indent="0"/>
            <a:r>
              <a:rPr lang="en-US"/>
              <a:t>Uncertainty Propagation</a:t>
            </a:r>
          </a:p>
          <a:p>
            <a:pPr marL="0" indent="0"/>
            <a:r>
              <a:rPr lang="en-US"/>
              <a:t>Analysis of Variance</a:t>
            </a:r>
          </a:p>
          <a:p>
            <a:pPr marL="0" indent="0"/>
            <a:r>
              <a:rPr lang="en-US"/>
              <a:t>Curve Fitting Uncertainty</a:t>
            </a:r>
          </a:p>
          <a:p>
            <a:pPr marL="0" indent="0"/>
            <a:r>
              <a:rPr lang="en-US"/>
              <a:t>Measurement Decision Risk and Guardbanding</a:t>
            </a:r>
          </a:p>
        </p:txBody>
      </p:sp>
    </p:spTree>
    <p:extLst>
      <p:ext uri="{BB962C8B-B14F-4D97-AF65-F5344CB8AC3E}">
        <p14:creationId xmlns:p14="http://schemas.microsoft.com/office/powerpoint/2010/main" val="23093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DE4C1-8BF6-4DC9-BB41-04A99110DC11}"/>
              </a:ext>
            </a:extLst>
          </p:cNvPr>
          <p:cNvSpPr>
            <a:spLocks noGrp="1"/>
          </p:cNvSpPr>
          <p:nvPr>
            <p:ph type="title"/>
          </p:nvPr>
        </p:nvSpPr>
        <p:spPr/>
        <p:txBody>
          <a:bodyPr/>
          <a:lstStyle/>
          <a:p>
            <a:r>
              <a:rPr lang="en-US" dirty="0"/>
              <a:t>Resistance Measurement – Wizard </a:t>
            </a:r>
          </a:p>
        </p:txBody>
      </p:sp>
      <p:sp>
        <p:nvSpPr>
          <p:cNvPr id="3" name="Slide Number Placeholder 2">
            <a:extLst>
              <a:ext uri="{FF2B5EF4-FFF2-40B4-BE49-F238E27FC236}">
                <a16:creationId xmlns:a16="http://schemas.microsoft.com/office/drawing/2014/main" id="{7422BD6A-B2A0-41EE-83A4-CB9DB03257BC}"/>
              </a:ext>
            </a:extLst>
          </p:cNvPr>
          <p:cNvSpPr>
            <a:spLocks noGrp="1"/>
          </p:cNvSpPr>
          <p:nvPr>
            <p:ph type="sldNum" sz="quarter" idx="4"/>
          </p:nvPr>
        </p:nvSpPr>
        <p:spPr/>
        <p:txBody>
          <a:bodyPr/>
          <a:lstStyle/>
          <a:p>
            <a:fld id="{4FAB73BC-B049-4115-A692-8D63A059BFB8}" type="slidenum">
              <a:rPr lang="en-US" smtClean="0"/>
              <a:pPr/>
              <a:t>20</a:t>
            </a:fld>
            <a:endParaRPr lang="en-US"/>
          </a:p>
        </p:txBody>
      </p:sp>
      <p:cxnSp>
        <p:nvCxnSpPr>
          <p:cNvPr id="18" name="Straight Arrow Connector 17">
            <a:extLst>
              <a:ext uri="{FF2B5EF4-FFF2-40B4-BE49-F238E27FC236}">
                <a16:creationId xmlns:a16="http://schemas.microsoft.com/office/drawing/2014/main" id="{05005566-8A71-4040-AB0C-49966C6D4741}"/>
              </a:ext>
            </a:extLst>
          </p:cNvPr>
          <p:cNvCxnSpPr/>
          <p:nvPr/>
        </p:nvCxnSpPr>
        <p:spPr>
          <a:xfrm>
            <a:off x="3593480" y="2353975"/>
            <a:ext cx="4070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4742FB6-A8F9-4297-ABC8-BF8232DF79C4}"/>
              </a:ext>
            </a:extLst>
          </p:cNvPr>
          <p:cNvCxnSpPr/>
          <p:nvPr/>
        </p:nvCxnSpPr>
        <p:spPr>
          <a:xfrm>
            <a:off x="7620242" y="2368035"/>
            <a:ext cx="4070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05D214-289E-45E5-8DA0-C6658E1E351D}"/>
              </a:ext>
            </a:extLst>
          </p:cNvPr>
          <p:cNvCxnSpPr>
            <a:cxnSpLocks/>
          </p:cNvCxnSpPr>
          <p:nvPr/>
        </p:nvCxnSpPr>
        <p:spPr>
          <a:xfrm>
            <a:off x="9797196" y="3755576"/>
            <a:ext cx="0" cy="2592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765A01-CB9E-4EC7-8A27-27A55360A2B3}"/>
              </a:ext>
            </a:extLst>
          </p:cNvPr>
          <p:cNvCxnSpPr>
            <a:cxnSpLocks/>
          </p:cNvCxnSpPr>
          <p:nvPr/>
        </p:nvCxnSpPr>
        <p:spPr>
          <a:xfrm flipH="1">
            <a:off x="7469701" y="5272597"/>
            <a:ext cx="4070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6A7BD3-DF57-49F9-AE5E-CB88316B76B4}"/>
              </a:ext>
            </a:extLst>
          </p:cNvPr>
          <p:cNvCxnSpPr>
            <a:cxnSpLocks/>
          </p:cNvCxnSpPr>
          <p:nvPr/>
        </p:nvCxnSpPr>
        <p:spPr>
          <a:xfrm flipH="1">
            <a:off x="3652024" y="5272597"/>
            <a:ext cx="4070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F6C7BDC-D55C-49C5-931C-82CCD2AF180C}"/>
              </a:ext>
            </a:extLst>
          </p:cNvPr>
          <p:cNvSpPr txBox="1"/>
          <p:nvPr/>
        </p:nvSpPr>
        <p:spPr>
          <a:xfrm>
            <a:off x="728869" y="3494486"/>
            <a:ext cx="2226129" cy="259225"/>
          </a:xfrm>
          <a:prstGeom prst="rect">
            <a:avLst/>
          </a:prstGeom>
        </p:spPr>
        <p:txBody>
          <a:bodyPr vert="horz" wrap="none" lIns="91440" tIns="45720" rIns="91440" bIns="45720" rtlCol="0">
            <a:noAutofit/>
          </a:bodyPr>
          <a:lstStyle/>
          <a:p>
            <a:pPr algn="l"/>
            <a:r>
              <a:rPr lang="en-US" sz="1100" dirty="0"/>
              <a:t>Start with measurement model</a:t>
            </a:r>
          </a:p>
        </p:txBody>
      </p:sp>
      <p:sp>
        <p:nvSpPr>
          <p:cNvPr id="27" name="TextBox 26">
            <a:extLst>
              <a:ext uri="{FF2B5EF4-FFF2-40B4-BE49-F238E27FC236}">
                <a16:creationId xmlns:a16="http://schemas.microsoft.com/office/drawing/2014/main" id="{436FFFA6-18D3-4700-BD04-A48F150007E7}"/>
              </a:ext>
            </a:extLst>
          </p:cNvPr>
          <p:cNvSpPr txBox="1"/>
          <p:nvPr/>
        </p:nvSpPr>
        <p:spPr>
          <a:xfrm>
            <a:off x="4601169" y="3429000"/>
            <a:ext cx="2369474" cy="434784"/>
          </a:xfrm>
          <a:prstGeom prst="rect">
            <a:avLst/>
          </a:prstGeom>
        </p:spPr>
        <p:txBody>
          <a:bodyPr vert="horz" wrap="square" lIns="91440" tIns="45720" rIns="91440" bIns="45720" rtlCol="0">
            <a:noAutofit/>
          </a:bodyPr>
          <a:lstStyle/>
          <a:p>
            <a:pPr algn="l"/>
            <a:r>
              <a:rPr lang="en-US" sz="1100" dirty="0"/>
              <a:t>In this example, each variable is defined by a single number</a:t>
            </a:r>
          </a:p>
        </p:txBody>
      </p:sp>
      <p:sp>
        <p:nvSpPr>
          <p:cNvPr id="28" name="TextBox 27">
            <a:extLst>
              <a:ext uri="{FF2B5EF4-FFF2-40B4-BE49-F238E27FC236}">
                <a16:creationId xmlns:a16="http://schemas.microsoft.com/office/drawing/2014/main" id="{6E3DE78E-D963-4BA4-83B9-F3B6AF40AFDE}"/>
              </a:ext>
            </a:extLst>
          </p:cNvPr>
          <p:cNvSpPr txBox="1"/>
          <p:nvPr/>
        </p:nvSpPr>
        <p:spPr>
          <a:xfrm>
            <a:off x="8612459" y="3450405"/>
            <a:ext cx="2369474" cy="434784"/>
          </a:xfrm>
          <a:prstGeom prst="rect">
            <a:avLst/>
          </a:prstGeom>
        </p:spPr>
        <p:txBody>
          <a:bodyPr vert="horz" wrap="square" lIns="91440" tIns="45720" rIns="91440" bIns="45720" rtlCol="0">
            <a:noAutofit/>
          </a:bodyPr>
          <a:lstStyle/>
          <a:p>
            <a:pPr algn="l"/>
            <a:r>
              <a:rPr lang="en-US" sz="1100" dirty="0"/>
              <a:t>Enter that number with units</a:t>
            </a:r>
          </a:p>
        </p:txBody>
      </p:sp>
      <p:sp>
        <p:nvSpPr>
          <p:cNvPr id="29" name="TextBox 28">
            <a:extLst>
              <a:ext uri="{FF2B5EF4-FFF2-40B4-BE49-F238E27FC236}">
                <a16:creationId xmlns:a16="http://schemas.microsoft.com/office/drawing/2014/main" id="{6D018CDD-392E-401B-815B-FBC6F96F7554}"/>
              </a:ext>
            </a:extLst>
          </p:cNvPr>
          <p:cNvSpPr txBox="1"/>
          <p:nvPr/>
        </p:nvSpPr>
        <p:spPr>
          <a:xfrm>
            <a:off x="8711850" y="6339523"/>
            <a:ext cx="2369474" cy="434784"/>
          </a:xfrm>
          <a:prstGeom prst="rect">
            <a:avLst/>
          </a:prstGeom>
        </p:spPr>
        <p:txBody>
          <a:bodyPr vert="horz" wrap="square" lIns="91440" tIns="45720" rIns="91440" bIns="45720" rtlCol="0">
            <a:noAutofit/>
          </a:bodyPr>
          <a:lstStyle/>
          <a:p>
            <a:pPr algn="l"/>
            <a:r>
              <a:rPr lang="en-US" sz="1100" dirty="0"/>
              <a:t>Specify Type B uncertainty</a:t>
            </a:r>
          </a:p>
        </p:txBody>
      </p:sp>
      <p:sp>
        <p:nvSpPr>
          <p:cNvPr id="30" name="TextBox 29">
            <a:extLst>
              <a:ext uri="{FF2B5EF4-FFF2-40B4-BE49-F238E27FC236}">
                <a16:creationId xmlns:a16="http://schemas.microsoft.com/office/drawing/2014/main" id="{6A512F94-4887-4F9A-B3CB-970198398091}"/>
              </a:ext>
            </a:extLst>
          </p:cNvPr>
          <p:cNvSpPr txBox="1"/>
          <p:nvPr/>
        </p:nvSpPr>
        <p:spPr>
          <a:xfrm>
            <a:off x="7323964" y="5365759"/>
            <a:ext cx="1097792" cy="434784"/>
          </a:xfrm>
          <a:prstGeom prst="rect">
            <a:avLst/>
          </a:prstGeom>
        </p:spPr>
        <p:txBody>
          <a:bodyPr vert="horz" wrap="square" lIns="91440" tIns="45720" rIns="91440" bIns="45720" rtlCol="0">
            <a:noAutofit/>
          </a:bodyPr>
          <a:lstStyle/>
          <a:p>
            <a:pPr algn="l"/>
            <a:r>
              <a:rPr lang="en-US" sz="1100" dirty="0"/>
              <a:t>Repeat for Voltage value</a:t>
            </a:r>
          </a:p>
        </p:txBody>
      </p:sp>
      <p:sp>
        <p:nvSpPr>
          <p:cNvPr id="31" name="TextBox 30">
            <a:extLst>
              <a:ext uri="{FF2B5EF4-FFF2-40B4-BE49-F238E27FC236}">
                <a16:creationId xmlns:a16="http://schemas.microsoft.com/office/drawing/2014/main" id="{DF67BBD8-E629-47D3-BE42-946D50049545}"/>
              </a:ext>
            </a:extLst>
          </p:cNvPr>
          <p:cNvSpPr txBox="1"/>
          <p:nvPr/>
        </p:nvSpPr>
        <p:spPr>
          <a:xfrm>
            <a:off x="5146647" y="6379351"/>
            <a:ext cx="1452936" cy="434784"/>
          </a:xfrm>
          <a:prstGeom prst="rect">
            <a:avLst/>
          </a:prstGeom>
        </p:spPr>
        <p:txBody>
          <a:bodyPr vert="horz" wrap="square" lIns="91440" tIns="45720" rIns="91440" bIns="45720" rtlCol="0">
            <a:noAutofit/>
          </a:bodyPr>
          <a:lstStyle/>
          <a:p>
            <a:pPr algn="l"/>
            <a:r>
              <a:rPr lang="en-US" sz="1100" dirty="0"/>
              <a:t>Set units for result</a:t>
            </a:r>
          </a:p>
        </p:txBody>
      </p:sp>
      <p:sp>
        <p:nvSpPr>
          <p:cNvPr id="32" name="TextBox 31">
            <a:extLst>
              <a:ext uri="{FF2B5EF4-FFF2-40B4-BE49-F238E27FC236}">
                <a16:creationId xmlns:a16="http://schemas.microsoft.com/office/drawing/2014/main" id="{71852B8B-DC6B-4B54-8A6E-75428AD2734A}"/>
              </a:ext>
            </a:extLst>
          </p:cNvPr>
          <p:cNvSpPr txBox="1"/>
          <p:nvPr/>
        </p:nvSpPr>
        <p:spPr>
          <a:xfrm>
            <a:off x="994403" y="6344539"/>
            <a:ext cx="2369474" cy="434784"/>
          </a:xfrm>
          <a:prstGeom prst="rect">
            <a:avLst/>
          </a:prstGeom>
        </p:spPr>
        <p:txBody>
          <a:bodyPr vert="horz" wrap="square" lIns="91440" tIns="45720" rIns="91440" bIns="45720" rtlCol="0">
            <a:noAutofit/>
          </a:bodyPr>
          <a:lstStyle/>
          <a:p>
            <a:pPr algn="l"/>
            <a:r>
              <a:rPr lang="en-US" sz="1100" dirty="0"/>
              <a:t>Review before calculating</a:t>
            </a:r>
          </a:p>
        </p:txBody>
      </p:sp>
      <p:pic>
        <p:nvPicPr>
          <p:cNvPr id="5" name="Picture 4">
            <a:extLst>
              <a:ext uri="{FF2B5EF4-FFF2-40B4-BE49-F238E27FC236}">
                <a16:creationId xmlns:a16="http://schemas.microsoft.com/office/drawing/2014/main" id="{EFDC6994-0596-A2A9-E3EE-2639D6267327}"/>
              </a:ext>
            </a:extLst>
          </p:cNvPr>
          <p:cNvPicPr>
            <a:picLocks noChangeAspect="1"/>
          </p:cNvPicPr>
          <p:nvPr/>
        </p:nvPicPr>
        <p:blipFill>
          <a:blip r:embed="rId2"/>
          <a:stretch>
            <a:fillRect/>
          </a:stretch>
        </p:blipFill>
        <p:spPr>
          <a:xfrm>
            <a:off x="577041" y="1129197"/>
            <a:ext cx="2606632" cy="2203369"/>
          </a:xfrm>
          <a:prstGeom prst="rect">
            <a:avLst/>
          </a:prstGeom>
        </p:spPr>
      </p:pic>
      <p:pic>
        <p:nvPicPr>
          <p:cNvPr id="9" name="Picture 8">
            <a:extLst>
              <a:ext uri="{FF2B5EF4-FFF2-40B4-BE49-F238E27FC236}">
                <a16:creationId xmlns:a16="http://schemas.microsoft.com/office/drawing/2014/main" id="{49EA5EEE-8D12-3E3E-4989-5BE21F538BC5}"/>
              </a:ext>
            </a:extLst>
          </p:cNvPr>
          <p:cNvPicPr>
            <a:picLocks noChangeAspect="1"/>
          </p:cNvPicPr>
          <p:nvPr/>
        </p:nvPicPr>
        <p:blipFill>
          <a:blip r:embed="rId3"/>
          <a:stretch>
            <a:fillRect/>
          </a:stretch>
        </p:blipFill>
        <p:spPr>
          <a:xfrm>
            <a:off x="4289210" y="1129197"/>
            <a:ext cx="2607028" cy="2203704"/>
          </a:xfrm>
          <a:prstGeom prst="rect">
            <a:avLst/>
          </a:prstGeom>
        </p:spPr>
      </p:pic>
      <p:pic>
        <p:nvPicPr>
          <p:cNvPr id="13" name="Picture 12">
            <a:extLst>
              <a:ext uri="{FF2B5EF4-FFF2-40B4-BE49-F238E27FC236}">
                <a16:creationId xmlns:a16="http://schemas.microsoft.com/office/drawing/2014/main" id="{3016450D-E543-3883-E054-92B9E6E19527}"/>
              </a:ext>
            </a:extLst>
          </p:cNvPr>
          <p:cNvPicPr>
            <a:picLocks noChangeAspect="1"/>
          </p:cNvPicPr>
          <p:nvPr/>
        </p:nvPicPr>
        <p:blipFill>
          <a:blip r:embed="rId4"/>
          <a:stretch>
            <a:fillRect/>
          </a:stretch>
        </p:blipFill>
        <p:spPr>
          <a:xfrm>
            <a:off x="8374905" y="1129197"/>
            <a:ext cx="2607028" cy="2203704"/>
          </a:xfrm>
          <a:prstGeom prst="rect">
            <a:avLst/>
          </a:prstGeom>
        </p:spPr>
      </p:pic>
      <p:pic>
        <p:nvPicPr>
          <p:cNvPr id="17" name="Picture 16">
            <a:extLst>
              <a:ext uri="{FF2B5EF4-FFF2-40B4-BE49-F238E27FC236}">
                <a16:creationId xmlns:a16="http://schemas.microsoft.com/office/drawing/2014/main" id="{207CE553-43AE-5572-EAD4-8F257F6DB163}"/>
              </a:ext>
            </a:extLst>
          </p:cNvPr>
          <p:cNvPicPr>
            <a:picLocks noChangeAspect="1"/>
          </p:cNvPicPr>
          <p:nvPr/>
        </p:nvPicPr>
        <p:blipFill>
          <a:blip r:embed="rId5"/>
          <a:stretch>
            <a:fillRect/>
          </a:stretch>
        </p:blipFill>
        <p:spPr>
          <a:xfrm>
            <a:off x="8374905" y="4075310"/>
            <a:ext cx="2607028" cy="2203704"/>
          </a:xfrm>
          <a:prstGeom prst="rect">
            <a:avLst/>
          </a:prstGeom>
        </p:spPr>
      </p:pic>
      <p:pic>
        <p:nvPicPr>
          <p:cNvPr id="23" name="Picture 22">
            <a:extLst>
              <a:ext uri="{FF2B5EF4-FFF2-40B4-BE49-F238E27FC236}">
                <a16:creationId xmlns:a16="http://schemas.microsoft.com/office/drawing/2014/main" id="{D8A855AF-4CC6-1BD6-BFE1-50881907E263}"/>
              </a:ext>
            </a:extLst>
          </p:cNvPr>
          <p:cNvPicPr>
            <a:picLocks noChangeAspect="1"/>
          </p:cNvPicPr>
          <p:nvPr/>
        </p:nvPicPr>
        <p:blipFill>
          <a:blip r:embed="rId6"/>
          <a:stretch>
            <a:fillRect/>
          </a:stretch>
        </p:blipFill>
        <p:spPr>
          <a:xfrm>
            <a:off x="4303426" y="4075310"/>
            <a:ext cx="2607027" cy="2203704"/>
          </a:xfrm>
          <a:prstGeom prst="rect">
            <a:avLst/>
          </a:prstGeom>
        </p:spPr>
      </p:pic>
      <p:pic>
        <p:nvPicPr>
          <p:cNvPr id="33" name="Picture 32">
            <a:extLst>
              <a:ext uri="{FF2B5EF4-FFF2-40B4-BE49-F238E27FC236}">
                <a16:creationId xmlns:a16="http://schemas.microsoft.com/office/drawing/2014/main" id="{D3A7B1E9-E6B8-1108-2CB9-3097178F3494}"/>
              </a:ext>
            </a:extLst>
          </p:cNvPr>
          <p:cNvPicPr>
            <a:picLocks noChangeAspect="1"/>
          </p:cNvPicPr>
          <p:nvPr/>
        </p:nvPicPr>
        <p:blipFill>
          <a:blip r:embed="rId7"/>
          <a:stretch>
            <a:fillRect/>
          </a:stretch>
        </p:blipFill>
        <p:spPr>
          <a:xfrm>
            <a:off x="546960" y="4075310"/>
            <a:ext cx="2607028" cy="2203704"/>
          </a:xfrm>
          <a:prstGeom prst="rect">
            <a:avLst/>
          </a:prstGeom>
        </p:spPr>
      </p:pic>
    </p:spTree>
    <p:extLst>
      <p:ext uri="{BB962C8B-B14F-4D97-AF65-F5344CB8AC3E}">
        <p14:creationId xmlns:p14="http://schemas.microsoft.com/office/powerpoint/2010/main" val="399889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6B76D-CA0B-4334-B6ED-677A418E5C17}"/>
              </a:ext>
            </a:extLst>
          </p:cNvPr>
          <p:cNvSpPr>
            <a:spLocks noGrp="1"/>
          </p:cNvSpPr>
          <p:nvPr>
            <p:ph type="title"/>
          </p:nvPr>
        </p:nvSpPr>
        <p:spPr/>
        <p:txBody>
          <a:bodyPr/>
          <a:lstStyle/>
          <a:p>
            <a:r>
              <a:rPr lang="en-US"/>
              <a:t>Results</a:t>
            </a:r>
          </a:p>
        </p:txBody>
      </p:sp>
      <p:sp>
        <p:nvSpPr>
          <p:cNvPr id="3" name="Slide Number Placeholder 2">
            <a:extLst>
              <a:ext uri="{FF2B5EF4-FFF2-40B4-BE49-F238E27FC236}">
                <a16:creationId xmlns:a16="http://schemas.microsoft.com/office/drawing/2014/main" id="{CE02CF56-D3E2-4F3E-832F-9E81CA73FD15}"/>
              </a:ext>
            </a:extLst>
          </p:cNvPr>
          <p:cNvSpPr>
            <a:spLocks noGrp="1"/>
          </p:cNvSpPr>
          <p:nvPr>
            <p:ph type="sldNum" sz="quarter" idx="4"/>
          </p:nvPr>
        </p:nvSpPr>
        <p:spPr/>
        <p:txBody>
          <a:bodyPr/>
          <a:lstStyle/>
          <a:p>
            <a:fld id="{4FAB73BC-B049-4115-A692-8D63A059BFB8}" type="slidenum">
              <a:rPr lang="en-US" smtClean="0"/>
              <a:pPr/>
              <a:t>21</a:t>
            </a:fld>
            <a:endParaRPr lang="en-US"/>
          </a:p>
        </p:txBody>
      </p:sp>
      <p:sp>
        <p:nvSpPr>
          <p:cNvPr id="6" name="TextBox 5">
            <a:extLst>
              <a:ext uri="{FF2B5EF4-FFF2-40B4-BE49-F238E27FC236}">
                <a16:creationId xmlns:a16="http://schemas.microsoft.com/office/drawing/2014/main" id="{F07A1F33-D511-4FFF-A933-529A29EBD06E}"/>
              </a:ext>
            </a:extLst>
          </p:cNvPr>
          <p:cNvSpPr txBox="1"/>
          <p:nvPr/>
        </p:nvSpPr>
        <p:spPr>
          <a:xfrm>
            <a:off x="9403881" y="1568917"/>
            <a:ext cx="2618073" cy="1597793"/>
          </a:xfrm>
          <a:prstGeom prst="rect">
            <a:avLst/>
          </a:prstGeom>
        </p:spPr>
        <p:txBody>
          <a:bodyPr vert="horz" wrap="none" lIns="91440" tIns="45720" rIns="91440" bIns="45720" rtlCol="0">
            <a:noAutofit/>
          </a:bodyPr>
          <a:lstStyle/>
          <a:p>
            <a:r>
              <a:rPr lang="en-US"/>
              <a:t>GUM: 791.9 Ω ± 0.72 Ω</a:t>
            </a:r>
          </a:p>
          <a:p>
            <a:r>
              <a:rPr lang="en-US"/>
              <a:t>MC: 791.9 Ω ± 0.72 Ω</a:t>
            </a:r>
          </a:p>
          <a:p>
            <a:endParaRPr lang="en-US"/>
          </a:p>
          <a:p>
            <a:r>
              <a:rPr lang="en-US"/>
              <a:t>GUM and MC </a:t>
            </a:r>
          </a:p>
          <a:p>
            <a:r>
              <a:rPr lang="en-US"/>
              <a:t>evaluations agree.</a:t>
            </a:r>
          </a:p>
          <a:p>
            <a:endParaRPr lang="en-US"/>
          </a:p>
        </p:txBody>
      </p:sp>
      <p:pic>
        <p:nvPicPr>
          <p:cNvPr id="5" name="Picture 4">
            <a:extLst>
              <a:ext uri="{FF2B5EF4-FFF2-40B4-BE49-F238E27FC236}">
                <a16:creationId xmlns:a16="http://schemas.microsoft.com/office/drawing/2014/main" id="{98C7853A-6BF0-8A21-12FD-CFDF95171B4D}"/>
              </a:ext>
            </a:extLst>
          </p:cNvPr>
          <p:cNvPicPr>
            <a:picLocks noChangeAspect="1"/>
          </p:cNvPicPr>
          <p:nvPr/>
        </p:nvPicPr>
        <p:blipFill>
          <a:blip r:embed="rId2"/>
          <a:stretch>
            <a:fillRect/>
          </a:stretch>
        </p:blipFill>
        <p:spPr>
          <a:xfrm>
            <a:off x="841104" y="1261470"/>
            <a:ext cx="8098660" cy="5183312"/>
          </a:xfrm>
          <a:prstGeom prst="rect">
            <a:avLst/>
          </a:prstGeom>
        </p:spPr>
      </p:pic>
    </p:spTree>
    <p:extLst>
      <p:ext uri="{BB962C8B-B14F-4D97-AF65-F5344CB8AC3E}">
        <p14:creationId xmlns:p14="http://schemas.microsoft.com/office/powerpoint/2010/main" val="3558221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6ED0-C5EB-435C-AAAF-E34C86F29500}"/>
              </a:ext>
            </a:extLst>
          </p:cNvPr>
          <p:cNvSpPr>
            <a:spLocks noGrp="1"/>
          </p:cNvSpPr>
          <p:nvPr>
            <p:ph type="title"/>
          </p:nvPr>
        </p:nvSpPr>
        <p:spPr/>
        <p:txBody>
          <a:bodyPr/>
          <a:lstStyle/>
          <a:p>
            <a:r>
              <a:rPr lang="en-US"/>
              <a:t>Uncertainty Output Pages</a:t>
            </a:r>
          </a:p>
        </p:txBody>
      </p:sp>
      <p:sp>
        <p:nvSpPr>
          <p:cNvPr id="3" name="Slide Number Placeholder 2">
            <a:extLst>
              <a:ext uri="{FF2B5EF4-FFF2-40B4-BE49-F238E27FC236}">
                <a16:creationId xmlns:a16="http://schemas.microsoft.com/office/drawing/2014/main" id="{20DCB9D6-0427-4983-BC7A-89C3B89A7DCD}"/>
              </a:ext>
            </a:extLst>
          </p:cNvPr>
          <p:cNvSpPr>
            <a:spLocks noGrp="1"/>
          </p:cNvSpPr>
          <p:nvPr>
            <p:ph type="sldNum" sz="quarter" idx="4"/>
          </p:nvPr>
        </p:nvSpPr>
        <p:spPr/>
        <p:txBody>
          <a:bodyPr/>
          <a:lstStyle/>
          <a:p>
            <a:fld id="{4FAB73BC-B049-4115-A692-8D63A059BFB8}" type="slidenum">
              <a:rPr lang="en-US" smtClean="0"/>
              <a:pPr/>
              <a:t>22</a:t>
            </a:fld>
            <a:endParaRPr lang="en-US"/>
          </a:p>
        </p:txBody>
      </p:sp>
      <p:pic>
        <p:nvPicPr>
          <p:cNvPr id="9" name="Picture 8">
            <a:extLst>
              <a:ext uri="{FF2B5EF4-FFF2-40B4-BE49-F238E27FC236}">
                <a16:creationId xmlns:a16="http://schemas.microsoft.com/office/drawing/2014/main" id="{2B6921EC-95E3-AF4F-A5D0-2218A61174AE}"/>
              </a:ext>
            </a:extLst>
          </p:cNvPr>
          <p:cNvPicPr>
            <a:picLocks noChangeAspect="1"/>
          </p:cNvPicPr>
          <p:nvPr/>
        </p:nvPicPr>
        <p:blipFill>
          <a:blip r:embed="rId2"/>
          <a:stretch>
            <a:fillRect/>
          </a:stretch>
        </p:blipFill>
        <p:spPr>
          <a:xfrm>
            <a:off x="1600200" y="1116527"/>
            <a:ext cx="4288352" cy="2744635"/>
          </a:xfrm>
          <a:prstGeom prst="rect">
            <a:avLst/>
          </a:prstGeom>
        </p:spPr>
      </p:pic>
      <p:pic>
        <p:nvPicPr>
          <p:cNvPr id="11" name="Picture 10">
            <a:extLst>
              <a:ext uri="{FF2B5EF4-FFF2-40B4-BE49-F238E27FC236}">
                <a16:creationId xmlns:a16="http://schemas.microsoft.com/office/drawing/2014/main" id="{7ADB6CA5-B820-D2DD-70D1-59C6FC1D07FE}"/>
              </a:ext>
            </a:extLst>
          </p:cNvPr>
          <p:cNvPicPr>
            <a:picLocks noChangeAspect="1"/>
          </p:cNvPicPr>
          <p:nvPr/>
        </p:nvPicPr>
        <p:blipFill>
          <a:blip r:embed="rId3"/>
          <a:stretch>
            <a:fillRect/>
          </a:stretch>
        </p:blipFill>
        <p:spPr>
          <a:xfrm>
            <a:off x="6096000" y="1116526"/>
            <a:ext cx="4288352" cy="2744635"/>
          </a:xfrm>
          <a:prstGeom prst="rect">
            <a:avLst/>
          </a:prstGeom>
        </p:spPr>
      </p:pic>
      <p:pic>
        <p:nvPicPr>
          <p:cNvPr id="13" name="Picture 12">
            <a:extLst>
              <a:ext uri="{FF2B5EF4-FFF2-40B4-BE49-F238E27FC236}">
                <a16:creationId xmlns:a16="http://schemas.microsoft.com/office/drawing/2014/main" id="{5C10037E-EF75-CFB2-B54F-28C04C473A95}"/>
              </a:ext>
            </a:extLst>
          </p:cNvPr>
          <p:cNvPicPr>
            <a:picLocks noChangeAspect="1"/>
          </p:cNvPicPr>
          <p:nvPr/>
        </p:nvPicPr>
        <p:blipFill>
          <a:blip r:embed="rId4"/>
          <a:stretch>
            <a:fillRect/>
          </a:stretch>
        </p:blipFill>
        <p:spPr>
          <a:xfrm>
            <a:off x="1600200" y="4003561"/>
            <a:ext cx="4277384" cy="2737615"/>
          </a:xfrm>
          <a:prstGeom prst="rect">
            <a:avLst/>
          </a:prstGeom>
        </p:spPr>
      </p:pic>
      <p:pic>
        <p:nvPicPr>
          <p:cNvPr id="15" name="Picture 14">
            <a:extLst>
              <a:ext uri="{FF2B5EF4-FFF2-40B4-BE49-F238E27FC236}">
                <a16:creationId xmlns:a16="http://schemas.microsoft.com/office/drawing/2014/main" id="{2164010C-284C-2E7D-A666-7CE590BD4550}"/>
              </a:ext>
            </a:extLst>
          </p:cNvPr>
          <p:cNvPicPr>
            <a:picLocks noChangeAspect="1"/>
          </p:cNvPicPr>
          <p:nvPr/>
        </p:nvPicPr>
        <p:blipFill>
          <a:blip r:embed="rId5"/>
          <a:stretch>
            <a:fillRect/>
          </a:stretch>
        </p:blipFill>
        <p:spPr>
          <a:xfrm>
            <a:off x="6096000" y="4003560"/>
            <a:ext cx="4277384" cy="2737615"/>
          </a:xfrm>
          <a:prstGeom prst="rect">
            <a:avLst/>
          </a:prstGeom>
        </p:spPr>
      </p:pic>
    </p:spTree>
    <p:extLst>
      <p:ext uri="{BB962C8B-B14F-4D97-AF65-F5344CB8AC3E}">
        <p14:creationId xmlns:p14="http://schemas.microsoft.com/office/powerpoint/2010/main" val="265276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C22F166-153D-7D7B-9954-BF3C7123DA04}"/>
              </a:ext>
            </a:extLst>
          </p:cNvPr>
          <p:cNvPicPr>
            <a:picLocks noChangeAspect="1"/>
          </p:cNvPicPr>
          <p:nvPr/>
        </p:nvPicPr>
        <p:blipFill>
          <a:blip r:embed="rId3"/>
          <a:stretch>
            <a:fillRect/>
          </a:stretch>
        </p:blipFill>
        <p:spPr>
          <a:xfrm>
            <a:off x="5760337" y="1466949"/>
            <a:ext cx="5010314" cy="3206706"/>
          </a:xfrm>
          <a:prstGeom prst="rect">
            <a:avLst/>
          </a:prstGeom>
        </p:spPr>
      </p:pic>
      <p:sp>
        <p:nvSpPr>
          <p:cNvPr id="2" name="Title 1">
            <a:extLst>
              <a:ext uri="{FF2B5EF4-FFF2-40B4-BE49-F238E27FC236}">
                <a16:creationId xmlns:a16="http://schemas.microsoft.com/office/drawing/2014/main" id="{04CDD07E-CC60-425D-8745-2AEC4ABA9E07}"/>
              </a:ext>
            </a:extLst>
          </p:cNvPr>
          <p:cNvSpPr>
            <a:spLocks noGrp="1"/>
          </p:cNvSpPr>
          <p:nvPr>
            <p:ph type="title"/>
          </p:nvPr>
        </p:nvSpPr>
        <p:spPr>
          <a:xfrm>
            <a:off x="1606062" y="188454"/>
            <a:ext cx="10096500" cy="774779"/>
          </a:xfrm>
        </p:spPr>
        <p:txBody>
          <a:bodyPr/>
          <a:lstStyle/>
          <a:p>
            <a:r>
              <a:rPr lang="en-US"/>
              <a:t>Saving the Output</a:t>
            </a:r>
          </a:p>
        </p:txBody>
      </p:sp>
      <p:sp>
        <p:nvSpPr>
          <p:cNvPr id="3" name="Slide Number Placeholder 2">
            <a:extLst>
              <a:ext uri="{FF2B5EF4-FFF2-40B4-BE49-F238E27FC236}">
                <a16:creationId xmlns:a16="http://schemas.microsoft.com/office/drawing/2014/main" id="{42E4280E-494F-4AD0-8F41-74FF61A8CCE6}"/>
              </a:ext>
            </a:extLst>
          </p:cNvPr>
          <p:cNvSpPr>
            <a:spLocks noGrp="1"/>
          </p:cNvSpPr>
          <p:nvPr>
            <p:ph type="sldNum" sz="quarter" idx="4"/>
          </p:nvPr>
        </p:nvSpPr>
        <p:spPr/>
        <p:txBody>
          <a:bodyPr/>
          <a:lstStyle/>
          <a:p>
            <a:fld id="{4FAB73BC-B049-4115-A692-8D63A059BFB8}" type="slidenum">
              <a:rPr lang="en-US" smtClean="0"/>
              <a:pPr/>
              <a:t>23</a:t>
            </a:fld>
            <a:endParaRPr lang="en-US"/>
          </a:p>
        </p:txBody>
      </p:sp>
      <p:pic>
        <p:nvPicPr>
          <p:cNvPr id="4" name="Picture 3">
            <a:extLst>
              <a:ext uri="{FF2B5EF4-FFF2-40B4-BE49-F238E27FC236}">
                <a16:creationId xmlns:a16="http://schemas.microsoft.com/office/drawing/2014/main" id="{14F93F20-A6FF-4A8F-85B5-5C2BEF745EFD}"/>
              </a:ext>
            </a:extLst>
          </p:cNvPr>
          <p:cNvPicPr>
            <a:picLocks noChangeAspect="1"/>
          </p:cNvPicPr>
          <p:nvPr/>
        </p:nvPicPr>
        <p:blipFill>
          <a:blip r:embed="rId4"/>
          <a:stretch>
            <a:fillRect/>
          </a:stretch>
        </p:blipFill>
        <p:spPr>
          <a:xfrm>
            <a:off x="1756227" y="1423444"/>
            <a:ext cx="2531261" cy="2415502"/>
          </a:xfrm>
          <a:prstGeom prst="rect">
            <a:avLst/>
          </a:prstGeom>
        </p:spPr>
      </p:pic>
      <p:sp>
        <p:nvSpPr>
          <p:cNvPr id="6" name="TextBox 5">
            <a:extLst>
              <a:ext uri="{FF2B5EF4-FFF2-40B4-BE49-F238E27FC236}">
                <a16:creationId xmlns:a16="http://schemas.microsoft.com/office/drawing/2014/main" id="{FF46A541-3C03-4938-AED3-F9715FF4B1D7}"/>
              </a:ext>
            </a:extLst>
          </p:cNvPr>
          <p:cNvSpPr txBox="1"/>
          <p:nvPr/>
        </p:nvSpPr>
        <p:spPr>
          <a:xfrm>
            <a:off x="1019803" y="986855"/>
            <a:ext cx="4004110" cy="436589"/>
          </a:xfrm>
          <a:prstGeom prst="rect">
            <a:avLst/>
          </a:prstGeom>
        </p:spPr>
        <p:txBody>
          <a:bodyPr vert="horz" wrap="none" lIns="91440" tIns="45720" rIns="91440" bIns="45720" rtlCol="0">
            <a:noAutofit/>
          </a:bodyPr>
          <a:lstStyle/>
          <a:p>
            <a:pPr algn="l"/>
            <a:r>
              <a:rPr lang="en-US"/>
              <a:t>Text reports: Right-click and </a:t>
            </a:r>
            <a:r>
              <a:rPr lang="en-US" b="1"/>
              <a:t>Save Page</a:t>
            </a:r>
          </a:p>
        </p:txBody>
      </p:sp>
      <p:sp>
        <p:nvSpPr>
          <p:cNvPr id="7" name="TextBox 6">
            <a:extLst>
              <a:ext uri="{FF2B5EF4-FFF2-40B4-BE49-F238E27FC236}">
                <a16:creationId xmlns:a16="http://schemas.microsoft.com/office/drawing/2014/main" id="{D6FB6DF0-C298-4F0E-B6C4-F96AFB9A1935}"/>
              </a:ext>
            </a:extLst>
          </p:cNvPr>
          <p:cNvSpPr txBox="1"/>
          <p:nvPr/>
        </p:nvSpPr>
        <p:spPr>
          <a:xfrm>
            <a:off x="5927558" y="986855"/>
            <a:ext cx="4004110" cy="436589"/>
          </a:xfrm>
          <a:prstGeom prst="rect">
            <a:avLst/>
          </a:prstGeom>
        </p:spPr>
        <p:txBody>
          <a:bodyPr vert="horz" wrap="none" lIns="91440" tIns="45720" rIns="91440" bIns="45720" rtlCol="0">
            <a:noAutofit/>
          </a:bodyPr>
          <a:lstStyle/>
          <a:p>
            <a:pPr algn="l"/>
            <a:r>
              <a:rPr lang="en-US"/>
              <a:t>Plots: Click the disk button</a:t>
            </a:r>
            <a:endParaRPr lang="en-US" b="1"/>
          </a:p>
        </p:txBody>
      </p:sp>
      <p:sp>
        <p:nvSpPr>
          <p:cNvPr id="8" name="Circle: Hollow 7">
            <a:extLst>
              <a:ext uri="{FF2B5EF4-FFF2-40B4-BE49-F238E27FC236}">
                <a16:creationId xmlns:a16="http://schemas.microsoft.com/office/drawing/2014/main" id="{45C6BB63-1C8B-4EB2-AD50-3CA85A740ACD}"/>
              </a:ext>
            </a:extLst>
          </p:cNvPr>
          <p:cNvSpPr/>
          <p:nvPr/>
        </p:nvSpPr>
        <p:spPr>
          <a:xfrm>
            <a:off x="8114097" y="4059747"/>
            <a:ext cx="702644" cy="581888"/>
          </a:xfrm>
          <a:prstGeom prst="donut">
            <a:avLst>
              <a:gd name="adj" fmla="val 8432"/>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a:extLst>
              <a:ext uri="{FF2B5EF4-FFF2-40B4-BE49-F238E27FC236}">
                <a16:creationId xmlns:a16="http://schemas.microsoft.com/office/drawing/2014/main" id="{64C72742-42C5-4E0B-878B-C960E2F0FC7C}"/>
              </a:ext>
            </a:extLst>
          </p:cNvPr>
          <p:cNvSpPr/>
          <p:nvPr/>
        </p:nvSpPr>
        <p:spPr>
          <a:xfrm>
            <a:off x="2298606" y="3344652"/>
            <a:ext cx="1988882" cy="581888"/>
          </a:xfrm>
          <a:prstGeom prst="donut">
            <a:avLst>
              <a:gd name="adj" fmla="val 8432"/>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C1C438B-C861-404D-9089-DD72A9DAA66F}"/>
              </a:ext>
            </a:extLst>
          </p:cNvPr>
          <p:cNvSpPr txBox="1"/>
          <p:nvPr/>
        </p:nvSpPr>
        <p:spPr>
          <a:xfrm>
            <a:off x="471637" y="4873727"/>
            <a:ext cx="4004110" cy="436589"/>
          </a:xfrm>
          <a:prstGeom prst="rect">
            <a:avLst/>
          </a:prstGeom>
        </p:spPr>
        <p:txBody>
          <a:bodyPr vert="horz" wrap="none" lIns="91440" tIns="45720" rIns="91440" bIns="45720" rtlCol="0">
            <a:noAutofit/>
          </a:bodyPr>
          <a:lstStyle/>
          <a:p>
            <a:pPr algn="l"/>
            <a:r>
              <a:rPr lang="en-US"/>
              <a:t>Save everything: Use </a:t>
            </a:r>
            <a:r>
              <a:rPr lang="en-US" b="1"/>
              <a:t>Project</a:t>
            </a:r>
            <a:r>
              <a:rPr lang="en-US"/>
              <a:t> menu.</a:t>
            </a:r>
            <a:endParaRPr lang="en-US" b="1"/>
          </a:p>
        </p:txBody>
      </p:sp>
      <p:sp>
        <p:nvSpPr>
          <p:cNvPr id="11" name="TextBox 10">
            <a:extLst>
              <a:ext uri="{FF2B5EF4-FFF2-40B4-BE49-F238E27FC236}">
                <a16:creationId xmlns:a16="http://schemas.microsoft.com/office/drawing/2014/main" id="{2CB2BD39-E6F0-47A8-82B9-8928E1805240}"/>
              </a:ext>
            </a:extLst>
          </p:cNvPr>
          <p:cNvSpPr txBox="1"/>
          <p:nvPr/>
        </p:nvSpPr>
        <p:spPr>
          <a:xfrm>
            <a:off x="5252339" y="5133866"/>
            <a:ext cx="6468024" cy="1150926"/>
          </a:xfrm>
          <a:prstGeom prst="rect">
            <a:avLst/>
          </a:prstGeom>
        </p:spPr>
        <p:txBody>
          <a:bodyPr vert="horz" wrap="none" lIns="91440" tIns="45720" rIns="91440" bIns="45720" rtlCol="0">
            <a:noAutofit/>
          </a:bodyPr>
          <a:lstStyle/>
          <a:p>
            <a:pPr algn="l"/>
            <a:r>
              <a:rPr lang="en-US"/>
              <a:t>Save formats:</a:t>
            </a:r>
          </a:p>
          <a:p>
            <a:pPr marL="285750" indent="-285750" algn="l">
              <a:buClr>
                <a:schemeClr val="accent1"/>
              </a:buClr>
              <a:buFont typeface="Arial" panose="020B0604020202020204" pitchFamily="34" charset="0"/>
              <a:buChar char="•"/>
            </a:pPr>
            <a:r>
              <a:rPr lang="en-US"/>
              <a:t>HTML, Markdown</a:t>
            </a:r>
          </a:p>
          <a:p>
            <a:pPr marL="285750" indent="-285750">
              <a:buClr>
                <a:schemeClr val="accent1"/>
              </a:buClr>
              <a:buFont typeface="Arial" panose="020B0604020202020204" pitchFamily="34" charset="0"/>
              <a:buChar char="•"/>
            </a:pPr>
            <a:r>
              <a:rPr lang="en-US"/>
              <a:t>With </a:t>
            </a:r>
            <a:r>
              <a:rPr lang="en-US" err="1">
                <a:hlinkClick r:id="rId5"/>
              </a:rPr>
              <a:t>Pandoc</a:t>
            </a:r>
            <a:r>
              <a:rPr lang="en-US"/>
              <a:t> installed: MS Word, LaTeX source, OpenOffice</a:t>
            </a:r>
          </a:p>
          <a:p>
            <a:pPr marL="285750" indent="-285750">
              <a:buClr>
                <a:schemeClr val="accent1"/>
              </a:buClr>
              <a:buFont typeface="Arial" panose="020B0604020202020204" pitchFamily="34" charset="0"/>
              <a:buChar char="•"/>
            </a:pPr>
            <a:r>
              <a:rPr lang="en-US"/>
              <a:t>With </a:t>
            </a:r>
            <a:r>
              <a:rPr lang="en-US" err="1"/>
              <a:t>Pandoc</a:t>
            </a:r>
            <a:r>
              <a:rPr lang="en-US"/>
              <a:t> + </a:t>
            </a:r>
            <a:r>
              <a:rPr lang="en-US">
                <a:hlinkClick r:id="rId6"/>
              </a:rPr>
              <a:t>LaTeX</a:t>
            </a:r>
            <a:r>
              <a:rPr lang="en-US"/>
              <a:t> installed: PDF</a:t>
            </a:r>
          </a:p>
        </p:txBody>
      </p:sp>
    </p:spTree>
    <p:extLst>
      <p:ext uri="{BB962C8B-B14F-4D97-AF65-F5344CB8AC3E}">
        <p14:creationId xmlns:p14="http://schemas.microsoft.com/office/powerpoint/2010/main" val="2252170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4ECCB1-14BC-EE92-ED64-4172A3CB45C5}"/>
              </a:ext>
            </a:extLst>
          </p:cNvPr>
          <p:cNvPicPr>
            <a:picLocks noChangeAspect="1"/>
          </p:cNvPicPr>
          <p:nvPr/>
        </p:nvPicPr>
        <p:blipFill>
          <a:blip r:embed="rId2"/>
          <a:stretch>
            <a:fillRect/>
          </a:stretch>
        </p:blipFill>
        <p:spPr>
          <a:xfrm>
            <a:off x="4009159" y="1337589"/>
            <a:ext cx="7800557" cy="4992520"/>
          </a:xfrm>
          <a:prstGeom prst="rect">
            <a:avLst/>
          </a:prstGeom>
        </p:spPr>
      </p:pic>
      <p:sp>
        <p:nvSpPr>
          <p:cNvPr id="2" name="Title 1">
            <a:extLst>
              <a:ext uri="{FF2B5EF4-FFF2-40B4-BE49-F238E27FC236}">
                <a16:creationId xmlns:a16="http://schemas.microsoft.com/office/drawing/2014/main" id="{521F3742-3B2A-4E58-A48E-513F276BD9D2}"/>
              </a:ext>
            </a:extLst>
          </p:cNvPr>
          <p:cNvSpPr>
            <a:spLocks noGrp="1"/>
          </p:cNvSpPr>
          <p:nvPr>
            <p:ph type="title"/>
          </p:nvPr>
        </p:nvSpPr>
        <p:spPr/>
        <p:txBody>
          <a:bodyPr/>
          <a:lstStyle/>
          <a:p>
            <a:r>
              <a:rPr lang="en-US" dirty="0"/>
              <a:t>Full Uncertainty Propagation Mode</a:t>
            </a:r>
          </a:p>
        </p:txBody>
      </p:sp>
      <p:sp>
        <p:nvSpPr>
          <p:cNvPr id="3" name="Slide Number Placeholder 2">
            <a:extLst>
              <a:ext uri="{FF2B5EF4-FFF2-40B4-BE49-F238E27FC236}">
                <a16:creationId xmlns:a16="http://schemas.microsoft.com/office/drawing/2014/main" id="{4F919454-55E4-4381-8A5F-190809A81061}"/>
              </a:ext>
            </a:extLst>
          </p:cNvPr>
          <p:cNvSpPr>
            <a:spLocks noGrp="1"/>
          </p:cNvSpPr>
          <p:nvPr>
            <p:ph type="sldNum" sz="quarter" idx="4"/>
          </p:nvPr>
        </p:nvSpPr>
        <p:spPr/>
        <p:txBody>
          <a:bodyPr/>
          <a:lstStyle/>
          <a:p>
            <a:fld id="{4FAB73BC-B049-4115-A692-8D63A059BFB8}" type="slidenum">
              <a:rPr lang="en-US" smtClean="0"/>
              <a:pPr/>
              <a:t>24</a:t>
            </a:fld>
            <a:endParaRPr lang="en-US"/>
          </a:p>
        </p:txBody>
      </p:sp>
      <p:sp>
        <p:nvSpPr>
          <p:cNvPr id="6" name="Rectangle 5">
            <a:extLst>
              <a:ext uri="{FF2B5EF4-FFF2-40B4-BE49-F238E27FC236}">
                <a16:creationId xmlns:a16="http://schemas.microsoft.com/office/drawing/2014/main" id="{13C1D6A9-811F-4C58-B406-B9BA4667A540}"/>
              </a:ext>
            </a:extLst>
          </p:cNvPr>
          <p:cNvSpPr/>
          <p:nvPr/>
        </p:nvSpPr>
        <p:spPr>
          <a:xfrm>
            <a:off x="77002" y="1612018"/>
            <a:ext cx="3429802" cy="1077218"/>
          </a:xfrm>
          <a:prstGeom prst="rect">
            <a:avLst/>
          </a:prstGeom>
        </p:spPr>
        <p:txBody>
          <a:bodyPr wrap="square">
            <a:spAutoFit/>
          </a:bodyPr>
          <a:lstStyle/>
          <a:p>
            <a:pPr marL="285750" indent="-285750">
              <a:buClr>
                <a:schemeClr val="accent1"/>
              </a:buClr>
              <a:buFont typeface="Arial" panose="020B0604020202020204" pitchFamily="34" charset="0"/>
              <a:buChar char="•"/>
            </a:pPr>
            <a:r>
              <a:rPr lang="en-US" sz="1600"/>
              <a:t>Enter the Measurement Model “R = V/I”</a:t>
            </a:r>
          </a:p>
          <a:p>
            <a:pPr marL="285750" indent="-285750">
              <a:buClr>
                <a:schemeClr val="accent1"/>
              </a:buClr>
              <a:buFont typeface="Arial" panose="020B0604020202020204" pitchFamily="34" charset="0"/>
              <a:buChar char="•"/>
            </a:pPr>
            <a:r>
              <a:rPr lang="en-US" sz="1600"/>
              <a:t>Enter resistance units “ohm” if desired</a:t>
            </a:r>
          </a:p>
        </p:txBody>
      </p:sp>
      <p:sp>
        <p:nvSpPr>
          <p:cNvPr id="7" name="Rectangle 6">
            <a:extLst>
              <a:ext uri="{FF2B5EF4-FFF2-40B4-BE49-F238E27FC236}">
                <a16:creationId xmlns:a16="http://schemas.microsoft.com/office/drawing/2014/main" id="{A476C862-C17C-4959-87DE-18783D5E6D1D}"/>
              </a:ext>
            </a:extLst>
          </p:cNvPr>
          <p:cNvSpPr/>
          <p:nvPr/>
        </p:nvSpPr>
        <p:spPr>
          <a:xfrm>
            <a:off x="244719" y="3833849"/>
            <a:ext cx="3429802" cy="830997"/>
          </a:xfrm>
          <a:prstGeom prst="rect">
            <a:avLst/>
          </a:prstGeom>
        </p:spPr>
        <p:txBody>
          <a:bodyPr wrap="square">
            <a:spAutoFit/>
          </a:bodyPr>
          <a:lstStyle/>
          <a:p>
            <a:r>
              <a:rPr lang="en-US" sz="1600"/>
              <a:t>Variables are detected and filled in automatically, each with one default uncertainty</a:t>
            </a:r>
          </a:p>
        </p:txBody>
      </p:sp>
      <p:cxnSp>
        <p:nvCxnSpPr>
          <p:cNvPr id="8" name="Straight Arrow Connector 7">
            <a:extLst>
              <a:ext uri="{FF2B5EF4-FFF2-40B4-BE49-F238E27FC236}">
                <a16:creationId xmlns:a16="http://schemas.microsoft.com/office/drawing/2014/main" id="{0CD23EED-2A81-4AA6-90E7-4248E6C540D3}"/>
              </a:ext>
            </a:extLst>
          </p:cNvPr>
          <p:cNvCxnSpPr>
            <a:cxnSpLocks/>
          </p:cNvCxnSpPr>
          <p:nvPr/>
        </p:nvCxnSpPr>
        <p:spPr>
          <a:xfrm>
            <a:off x="3309596" y="2062055"/>
            <a:ext cx="964021" cy="88572"/>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D26AC84-E290-4F8E-B462-061CEB3BFA02}"/>
              </a:ext>
            </a:extLst>
          </p:cNvPr>
          <p:cNvCxnSpPr>
            <a:cxnSpLocks/>
          </p:cNvCxnSpPr>
          <p:nvPr/>
        </p:nvCxnSpPr>
        <p:spPr>
          <a:xfrm flipV="1">
            <a:off x="3441668" y="2947953"/>
            <a:ext cx="754947" cy="80575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0EF9E6-5D82-48BE-8017-E10ACA4A6432}"/>
              </a:ext>
            </a:extLst>
          </p:cNvPr>
          <p:cNvCxnSpPr>
            <a:cxnSpLocks/>
          </p:cNvCxnSpPr>
          <p:nvPr/>
        </p:nvCxnSpPr>
        <p:spPr>
          <a:xfrm flipV="1">
            <a:off x="3518670" y="3919086"/>
            <a:ext cx="754947" cy="152266"/>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1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03E4FE-512B-4E25-0498-A562F32FC762}"/>
              </a:ext>
            </a:extLst>
          </p:cNvPr>
          <p:cNvPicPr>
            <a:picLocks noChangeAspect="1"/>
          </p:cNvPicPr>
          <p:nvPr/>
        </p:nvPicPr>
        <p:blipFill>
          <a:blip r:embed="rId2"/>
          <a:stretch>
            <a:fillRect/>
          </a:stretch>
        </p:blipFill>
        <p:spPr>
          <a:xfrm>
            <a:off x="6096000" y="1695078"/>
            <a:ext cx="4883395" cy="3781143"/>
          </a:xfrm>
          <a:prstGeom prst="rect">
            <a:avLst/>
          </a:prstGeom>
        </p:spPr>
      </p:pic>
      <p:sp>
        <p:nvSpPr>
          <p:cNvPr id="2" name="Title 1">
            <a:extLst>
              <a:ext uri="{FF2B5EF4-FFF2-40B4-BE49-F238E27FC236}">
                <a16:creationId xmlns:a16="http://schemas.microsoft.com/office/drawing/2014/main" id="{320D635D-CC27-4A98-B648-8C2EC49D9B71}"/>
              </a:ext>
            </a:extLst>
          </p:cNvPr>
          <p:cNvSpPr>
            <a:spLocks noGrp="1"/>
          </p:cNvSpPr>
          <p:nvPr>
            <p:ph type="title"/>
          </p:nvPr>
        </p:nvSpPr>
        <p:spPr/>
        <p:txBody>
          <a:bodyPr/>
          <a:lstStyle/>
          <a:p>
            <a:r>
              <a:rPr lang="en-US"/>
              <a:t>Example: Indirect Resistance Measurement - Setup</a:t>
            </a:r>
          </a:p>
        </p:txBody>
      </p:sp>
      <p:sp>
        <p:nvSpPr>
          <p:cNvPr id="3" name="Slide Number Placeholder 2">
            <a:extLst>
              <a:ext uri="{FF2B5EF4-FFF2-40B4-BE49-F238E27FC236}">
                <a16:creationId xmlns:a16="http://schemas.microsoft.com/office/drawing/2014/main" id="{CA937C7A-BB98-4A21-AAC2-B848732E0E97}"/>
              </a:ext>
            </a:extLst>
          </p:cNvPr>
          <p:cNvSpPr>
            <a:spLocks noGrp="1"/>
          </p:cNvSpPr>
          <p:nvPr>
            <p:ph type="sldNum" sz="quarter" idx="4"/>
          </p:nvPr>
        </p:nvSpPr>
        <p:spPr/>
        <p:txBody>
          <a:bodyPr/>
          <a:lstStyle/>
          <a:p>
            <a:fld id="{4FAB73BC-B049-4115-A692-8D63A059BFB8}" type="slidenum">
              <a:rPr lang="en-US" smtClean="0"/>
              <a:pPr/>
              <a:t>25</a:t>
            </a:fld>
            <a:endParaRPr lang="en-US"/>
          </a:p>
        </p:txBody>
      </p:sp>
      <p:sp>
        <p:nvSpPr>
          <p:cNvPr id="5" name="Rectangle 4">
            <a:extLst>
              <a:ext uri="{FF2B5EF4-FFF2-40B4-BE49-F238E27FC236}">
                <a16:creationId xmlns:a16="http://schemas.microsoft.com/office/drawing/2014/main" id="{51A72FDB-63C2-4A39-98AA-0501C2505ACC}"/>
              </a:ext>
            </a:extLst>
          </p:cNvPr>
          <p:cNvSpPr/>
          <p:nvPr/>
        </p:nvSpPr>
        <p:spPr>
          <a:xfrm>
            <a:off x="411877" y="2024059"/>
            <a:ext cx="3967618" cy="3970318"/>
          </a:xfrm>
          <a:prstGeom prst="rect">
            <a:avLst/>
          </a:prstGeom>
        </p:spPr>
        <p:txBody>
          <a:bodyPr wrap="square">
            <a:spAutoFit/>
          </a:bodyPr>
          <a:lstStyle/>
          <a:p>
            <a:pPr marL="201159" lvl="1" indent="0">
              <a:buNone/>
            </a:pPr>
            <a:r>
              <a:rPr lang="en-US">
                <a:latin typeface="Open Sans" panose="020B0604020202020204" charset="0"/>
                <a:ea typeface="Open Sans" panose="020B0604020202020204" charset="0"/>
                <a:cs typeface="Open Sans" panose="020B0604020202020204" charset="0"/>
              </a:rPr>
              <a:t>Enter the measured voltage and current value and including units on the gray lines.</a:t>
            </a:r>
          </a:p>
          <a:p>
            <a:pPr marL="201159" lvl="1" indent="0">
              <a:buNone/>
            </a:pPr>
            <a:endParaRPr lang="en-US">
              <a:latin typeface="Open Sans" panose="020B0604020202020204" charset="0"/>
              <a:ea typeface="Open Sans" panose="020B0604020202020204" charset="0"/>
              <a:cs typeface="Open Sans" panose="020B0604020202020204" charset="0"/>
            </a:endParaRPr>
          </a:p>
          <a:p>
            <a:pPr marL="201159" lvl="1" indent="0">
              <a:buNone/>
            </a:pPr>
            <a:r>
              <a:rPr lang="en-US">
                <a:latin typeface="Open Sans" panose="020B0604020202020204" charset="0"/>
                <a:ea typeface="Open Sans" panose="020B0604020202020204" charset="0"/>
                <a:cs typeface="Open Sans" panose="020B0604020202020204" charset="0"/>
              </a:rPr>
              <a:t>Most units are recognized by their name or abbreviation.</a:t>
            </a:r>
          </a:p>
          <a:p>
            <a:pPr marL="201159" lvl="1" indent="0">
              <a:buNone/>
            </a:pPr>
            <a:endParaRPr lang="en-US">
              <a:latin typeface="Open Sans" panose="020B0604020202020204" charset="0"/>
              <a:ea typeface="Open Sans" panose="020B0604020202020204" charset="0"/>
              <a:cs typeface="Open Sans" panose="020B0604020202020204" charset="0"/>
            </a:endParaRPr>
          </a:p>
          <a:p>
            <a:pPr marL="201159" lvl="1" indent="0">
              <a:buNone/>
            </a:pPr>
            <a:r>
              <a:rPr lang="en-US">
                <a:latin typeface="Open Sans" panose="020B0604020202020204" charset="0"/>
                <a:ea typeface="Open Sans" panose="020B0604020202020204" charset="0"/>
                <a:cs typeface="Open Sans" panose="020B0604020202020204" charset="0"/>
              </a:rPr>
              <a:t>Enter uncertainties and change coverage factor k to 1 (they were given as standard uncertainties).</a:t>
            </a:r>
          </a:p>
          <a:p>
            <a:pPr marL="201159" lvl="1" indent="0">
              <a:buNone/>
            </a:pPr>
            <a:endParaRPr lang="en-US">
              <a:latin typeface="Open Sans" panose="020B0604020202020204" charset="0"/>
              <a:ea typeface="Open Sans" panose="020B0604020202020204" charset="0"/>
              <a:cs typeface="Open Sans" panose="020B0604020202020204" charset="0"/>
            </a:endParaRPr>
          </a:p>
          <a:p>
            <a:pPr marL="201159" lvl="1" indent="0">
              <a:buNone/>
            </a:pPr>
            <a:r>
              <a:rPr lang="en-US">
                <a:latin typeface="Open Sans" panose="020B0604020202020204" charset="0"/>
                <a:ea typeface="Open Sans" panose="020B0604020202020204" charset="0"/>
                <a:cs typeface="Open Sans" panose="020B0604020202020204" charset="0"/>
              </a:rPr>
              <a:t>Enter 9 degrees of freedom (there were 10 measurements)</a:t>
            </a:r>
          </a:p>
          <a:p>
            <a:pPr marL="201159" lvl="1" indent="0">
              <a:buNone/>
            </a:pPr>
            <a:endParaRPr lang="en-US">
              <a:latin typeface="Open Sans" panose="020B0604020202020204" charset="0"/>
              <a:ea typeface="Open Sans" panose="020B0604020202020204" charset="0"/>
              <a:cs typeface="Open Sans" panose="020B0604020202020204" charset="0"/>
            </a:endParaRPr>
          </a:p>
        </p:txBody>
      </p:sp>
      <p:cxnSp>
        <p:nvCxnSpPr>
          <p:cNvPr id="6" name="Straight Arrow Connector 5">
            <a:extLst>
              <a:ext uri="{FF2B5EF4-FFF2-40B4-BE49-F238E27FC236}">
                <a16:creationId xmlns:a16="http://schemas.microsoft.com/office/drawing/2014/main" id="{9C6148DD-F44C-44E9-A430-071F8BE73638}"/>
              </a:ext>
            </a:extLst>
          </p:cNvPr>
          <p:cNvCxnSpPr>
            <a:cxnSpLocks/>
          </p:cNvCxnSpPr>
          <p:nvPr/>
        </p:nvCxnSpPr>
        <p:spPr>
          <a:xfrm>
            <a:off x="4379495" y="2447977"/>
            <a:ext cx="1992429" cy="0"/>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DB3193A-4A43-4F51-9D1F-31EC32EFC6D5}"/>
              </a:ext>
            </a:extLst>
          </p:cNvPr>
          <p:cNvCxnSpPr>
            <a:cxnSpLocks/>
          </p:cNvCxnSpPr>
          <p:nvPr/>
        </p:nvCxnSpPr>
        <p:spPr>
          <a:xfrm flipV="1">
            <a:off x="3992881" y="3200877"/>
            <a:ext cx="2103119" cy="38477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63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6782-6ADC-4C12-9A86-B674BD26ED45}"/>
              </a:ext>
            </a:extLst>
          </p:cNvPr>
          <p:cNvSpPr>
            <a:spLocks noGrp="1"/>
          </p:cNvSpPr>
          <p:nvPr>
            <p:ph type="title"/>
          </p:nvPr>
        </p:nvSpPr>
        <p:spPr/>
        <p:txBody>
          <a:bodyPr/>
          <a:lstStyle/>
          <a:p>
            <a:r>
              <a:rPr lang="en-US"/>
              <a:t>Ready to Calculate</a:t>
            </a:r>
          </a:p>
        </p:txBody>
      </p:sp>
      <p:sp>
        <p:nvSpPr>
          <p:cNvPr id="3" name="Slide Number Placeholder 2">
            <a:extLst>
              <a:ext uri="{FF2B5EF4-FFF2-40B4-BE49-F238E27FC236}">
                <a16:creationId xmlns:a16="http://schemas.microsoft.com/office/drawing/2014/main" id="{5A790879-FBD9-4F88-B847-8EF50A399F2E}"/>
              </a:ext>
            </a:extLst>
          </p:cNvPr>
          <p:cNvSpPr>
            <a:spLocks noGrp="1"/>
          </p:cNvSpPr>
          <p:nvPr>
            <p:ph type="sldNum" sz="quarter" idx="4"/>
          </p:nvPr>
        </p:nvSpPr>
        <p:spPr/>
        <p:txBody>
          <a:bodyPr/>
          <a:lstStyle/>
          <a:p>
            <a:fld id="{4FAB73BC-B049-4115-A692-8D63A059BFB8}" type="slidenum">
              <a:rPr lang="en-US" smtClean="0"/>
              <a:pPr/>
              <a:t>26</a:t>
            </a:fld>
            <a:endParaRPr lang="en-US"/>
          </a:p>
        </p:txBody>
      </p:sp>
      <p:pic>
        <p:nvPicPr>
          <p:cNvPr id="6" name="Picture 5">
            <a:extLst>
              <a:ext uri="{FF2B5EF4-FFF2-40B4-BE49-F238E27FC236}">
                <a16:creationId xmlns:a16="http://schemas.microsoft.com/office/drawing/2014/main" id="{41517B9B-A024-E43F-DB7D-E18799EC875D}"/>
              </a:ext>
            </a:extLst>
          </p:cNvPr>
          <p:cNvPicPr>
            <a:picLocks noChangeAspect="1"/>
          </p:cNvPicPr>
          <p:nvPr/>
        </p:nvPicPr>
        <p:blipFill>
          <a:blip r:embed="rId2"/>
          <a:stretch>
            <a:fillRect/>
          </a:stretch>
        </p:blipFill>
        <p:spPr>
          <a:xfrm>
            <a:off x="2016471" y="1142727"/>
            <a:ext cx="8159058" cy="5221968"/>
          </a:xfrm>
          <a:prstGeom prst="rect">
            <a:avLst/>
          </a:prstGeom>
        </p:spPr>
      </p:pic>
    </p:spTree>
    <p:extLst>
      <p:ext uri="{BB962C8B-B14F-4D97-AF65-F5344CB8AC3E}">
        <p14:creationId xmlns:p14="http://schemas.microsoft.com/office/powerpoint/2010/main" val="54603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FCB98-B9F0-4644-AED8-CDFBA22EF752}"/>
              </a:ext>
            </a:extLst>
          </p:cNvPr>
          <p:cNvSpPr>
            <a:spLocks noGrp="1"/>
          </p:cNvSpPr>
          <p:nvPr>
            <p:ph type="ctrTitle"/>
          </p:nvPr>
        </p:nvSpPr>
        <p:spPr/>
        <p:txBody>
          <a:bodyPr/>
          <a:lstStyle/>
          <a:p>
            <a:r>
              <a:rPr lang="en-US"/>
              <a:t>Tips for entering data</a:t>
            </a:r>
          </a:p>
        </p:txBody>
      </p:sp>
      <p:sp>
        <p:nvSpPr>
          <p:cNvPr id="3" name="Slide Number Placeholder 2">
            <a:extLst>
              <a:ext uri="{FF2B5EF4-FFF2-40B4-BE49-F238E27FC236}">
                <a16:creationId xmlns:a16="http://schemas.microsoft.com/office/drawing/2014/main" id="{F906FA8F-FBDD-4AD8-BFE5-F3B8A108CECA}"/>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27</a:t>
            </a:fld>
            <a:endParaRPr lang="en-US"/>
          </a:p>
        </p:txBody>
      </p:sp>
    </p:spTree>
    <p:extLst>
      <p:ext uri="{BB962C8B-B14F-4D97-AF65-F5344CB8AC3E}">
        <p14:creationId xmlns:p14="http://schemas.microsoft.com/office/powerpoint/2010/main" val="3230580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78307C-9295-447A-B4E7-DDDE5AAD7C26}"/>
              </a:ext>
            </a:extLst>
          </p:cNvPr>
          <p:cNvSpPr>
            <a:spLocks noGrp="1"/>
          </p:cNvSpPr>
          <p:nvPr>
            <p:ph type="title"/>
          </p:nvPr>
        </p:nvSpPr>
        <p:spPr/>
        <p:txBody>
          <a:bodyPr/>
          <a:lstStyle/>
          <a:p>
            <a:r>
              <a:rPr lang="en-US"/>
              <a:t>Tips for entering variable names</a:t>
            </a:r>
          </a:p>
        </p:txBody>
      </p:sp>
      <p:sp>
        <p:nvSpPr>
          <p:cNvPr id="3" name="Slide Number Placeholder 2">
            <a:extLst>
              <a:ext uri="{FF2B5EF4-FFF2-40B4-BE49-F238E27FC236}">
                <a16:creationId xmlns:a16="http://schemas.microsoft.com/office/drawing/2014/main" id="{F57A029D-37D3-4666-B332-92E5691907AB}"/>
              </a:ext>
            </a:extLst>
          </p:cNvPr>
          <p:cNvSpPr>
            <a:spLocks noGrp="1"/>
          </p:cNvSpPr>
          <p:nvPr>
            <p:ph type="sldNum" sz="quarter" idx="10"/>
          </p:nvPr>
        </p:nvSpPr>
        <p:spPr/>
        <p:txBody>
          <a:bodyPr/>
          <a:lstStyle/>
          <a:p>
            <a:fld id="{4FAB73BC-B049-4115-A692-8D63A059BFB8}" type="slidenum">
              <a:rPr lang="en-US" smtClean="0"/>
              <a:pPr/>
              <a:t>28</a:t>
            </a:fld>
            <a:endParaRPr lang="en-US"/>
          </a:p>
        </p:txBody>
      </p:sp>
      <p:sp>
        <p:nvSpPr>
          <p:cNvPr id="5" name="Content Placeholder 4">
            <a:extLst>
              <a:ext uri="{FF2B5EF4-FFF2-40B4-BE49-F238E27FC236}">
                <a16:creationId xmlns:a16="http://schemas.microsoft.com/office/drawing/2014/main" id="{F710A57E-81D8-4B4C-9019-B26349EC4DAC}"/>
              </a:ext>
            </a:extLst>
          </p:cNvPr>
          <p:cNvSpPr>
            <a:spLocks noGrp="1"/>
          </p:cNvSpPr>
          <p:nvPr>
            <p:ph sz="quarter" idx="11"/>
          </p:nvPr>
        </p:nvSpPr>
        <p:spPr>
          <a:xfrm>
            <a:off x="647700" y="1409699"/>
            <a:ext cx="11049000" cy="4952599"/>
          </a:xfrm>
        </p:spPr>
        <p:txBody>
          <a:bodyPr>
            <a:normAutofit fontScale="92500" lnSpcReduction="20000"/>
          </a:bodyPr>
          <a:lstStyle/>
          <a:p>
            <a:pPr lvl="1">
              <a:buFont typeface="Arial" panose="020B0604020202020204" pitchFamily="34" charset="0"/>
              <a:buChar char="•"/>
            </a:pPr>
            <a:r>
              <a:rPr lang="en-US" sz="2000"/>
              <a:t>Case Sensitive</a:t>
            </a:r>
          </a:p>
          <a:p>
            <a:pPr lvl="2">
              <a:buFont typeface="Arial" panose="020B0604020202020204" pitchFamily="34" charset="0"/>
              <a:buChar char="•"/>
            </a:pPr>
            <a:r>
              <a:rPr lang="en-US"/>
              <a:t>“r” is not the same variable as “R”</a:t>
            </a:r>
          </a:p>
          <a:p>
            <a:pPr lvl="2">
              <a:buFont typeface="Arial" panose="020B0604020202020204" pitchFamily="34" charset="0"/>
              <a:buChar char="•"/>
            </a:pPr>
            <a:endParaRPr lang="en-US"/>
          </a:p>
          <a:p>
            <a:pPr lvl="1">
              <a:buFont typeface="Arial" panose="020B0604020202020204" pitchFamily="34" charset="0"/>
              <a:buChar char="•"/>
            </a:pPr>
            <a:r>
              <a:rPr lang="en-US" sz="2000"/>
              <a:t>Subscripts entered using underscores:</a:t>
            </a:r>
          </a:p>
          <a:p>
            <a:pPr lvl="2">
              <a:buFont typeface="Arial" panose="020B0604020202020204" pitchFamily="34" charset="0"/>
              <a:buChar char="•"/>
            </a:pPr>
            <a:r>
              <a:rPr lang="en-US"/>
              <a:t>“R_1” → R</a:t>
            </a:r>
            <a:r>
              <a:rPr lang="en-US" baseline="-25000"/>
              <a:t>1</a:t>
            </a:r>
          </a:p>
          <a:p>
            <a:pPr lvl="2">
              <a:buFont typeface="Arial" panose="020B0604020202020204" pitchFamily="34" charset="0"/>
              <a:buChar char="•"/>
            </a:pPr>
            <a:r>
              <a:rPr lang="en-US"/>
              <a:t>“</a:t>
            </a:r>
            <a:r>
              <a:rPr lang="en-US" err="1"/>
              <a:t>Q_uut</a:t>
            </a:r>
            <a:r>
              <a:rPr lang="en-US"/>
              <a:t>” → </a:t>
            </a:r>
            <a:r>
              <a:rPr lang="en-US" err="1"/>
              <a:t>Q</a:t>
            </a:r>
            <a:r>
              <a:rPr lang="en-US" baseline="-25000" err="1"/>
              <a:t>uut</a:t>
            </a:r>
            <a:endParaRPr lang="en-US" baseline="-25000"/>
          </a:p>
          <a:p>
            <a:pPr lvl="2">
              <a:buFont typeface="Arial" panose="020B0604020202020204" pitchFamily="34" charset="0"/>
              <a:buChar char="•"/>
            </a:pPr>
            <a:endParaRPr lang="en-US"/>
          </a:p>
          <a:p>
            <a:pPr lvl="1">
              <a:buFont typeface="Arial" panose="020B0604020202020204" pitchFamily="34" charset="0"/>
              <a:buChar char="•"/>
            </a:pPr>
            <a:r>
              <a:rPr lang="en-US" sz="2000"/>
              <a:t>Names of Greek letters are recognized as variables. Capitalize first letter to get capital Greek letter.</a:t>
            </a:r>
          </a:p>
          <a:p>
            <a:pPr lvl="2">
              <a:buFont typeface="Arial" panose="020B0604020202020204" pitchFamily="34" charset="0"/>
              <a:buChar char="•"/>
            </a:pPr>
            <a:r>
              <a:rPr lang="en-US"/>
              <a:t>“theta” → θ</a:t>
            </a:r>
          </a:p>
          <a:p>
            <a:pPr lvl="2">
              <a:buFont typeface="Arial" panose="020B0604020202020204" pitchFamily="34" charset="0"/>
              <a:buChar char="•"/>
            </a:pPr>
            <a:r>
              <a:rPr lang="en-US"/>
              <a:t>“Omega” → Ω</a:t>
            </a:r>
          </a:p>
          <a:p>
            <a:pPr lvl="2">
              <a:buFont typeface="Arial" panose="020B0604020202020204" pitchFamily="34" charset="0"/>
              <a:buChar char="•"/>
            </a:pPr>
            <a:r>
              <a:rPr lang="en-US"/>
              <a:t>“omega” → ω</a:t>
            </a:r>
          </a:p>
          <a:p>
            <a:pPr lvl="2">
              <a:buFont typeface="Arial" panose="020B0604020202020204" pitchFamily="34" charset="0"/>
              <a:buChar char="•"/>
            </a:pPr>
            <a:r>
              <a:rPr lang="en-US"/>
              <a:t>“</a:t>
            </a:r>
            <a:r>
              <a:rPr lang="en-US" err="1"/>
              <a:t>lamda</a:t>
            </a:r>
            <a:r>
              <a:rPr lang="en-US"/>
              <a:t>” → λ   (Note use “</a:t>
            </a:r>
            <a:r>
              <a:rPr lang="en-US" err="1"/>
              <a:t>lamda</a:t>
            </a:r>
            <a:r>
              <a:rPr lang="en-US"/>
              <a:t>” instead of “lambda” because lambda is a keyword in Python!)</a:t>
            </a:r>
          </a:p>
          <a:p>
            <a:pPr lvl="2">
              <a:buFont typeface="Arial" panose="020B0604020202020204" pitchFamily="34" charset="0"/>
              <a:buChar char="•"/>
            </a:pPr>
            <a:endParaRPr lang="en-US"/>
          </a:p>
          <a:p>
            <a:pPr lvl="1">
              <a:buFont typeface="Arial" panose="020B0604020202020204" pitchFamily="34" charset="0"/>
              <a:buChar char="•"/>
            </a:pPr>
            <a:r>
              <a:rPr lang="en-US" sz="2000"/>
              <a:t>A few values are predefined as constants:</a:t>
            </a:r>
          </a:p>
          <a:p>
            <a:pPr lvl="2">
              <a:buFont typeface="Arial" panose="020B0604020202020204" pitchFamily="34" charset="0"/>
              <a:buChar char="•"/>
            </a:pPr>
            <a:r>
              <a:rPr lang="en-US"/>
              <a:t>e, pi, inf</a:t>
            </a:r>
          </a:p>
          <a:p>
            <a:pPr marL="669780" lvl="2" indent="-285750">
              <a:buFont typeface="Arial" panose="020B0604020202020204" pitchFamily="34" charset="0"/>
              <a:buChar char="•"/>
            </a:pPr>
            <a:endParaRPr lang="en-US"/>
          </a:p>
          <a:p>
            <a:pPr lvl="1">
              <a:buFont typeface="Arial" panose="020B0604020202020204" pitchFamily="34" charset="0"/>
              <a:buChar char="•"/>
            </a:pPr>
            <a:r>
              <a:rPr lang="en-US" sz="2000"/>
              <a:t>Things that are Python keywords can’t be used as variable names:</a:t>
            </a:r>
          </a:p>
          <a:p>
            <a:pPr lvl="2">
              <a:buFont typeface="Arial" panose="020B0604020202020204" pitchFamily="34" charset="0"/>
              <a:buChar char="•"/>
            </a:pPr>
            <a:r>
              <a:rPr lang="en-US"/>
              <a:t>if, else, def, class, lambda, continue, break…</a:t>
            </a:r>
          </a:p>
          <a:p>
            <a:endParaRPr lang="en-US"/>
          </a:p>
        </p:txBody>
      </p:sp>
    </p:spTree>
    <p:extLst>
      <p:ext uri="{BB962C8B-B14F-4D97-AF65-F5344CB8AC3E}">
        <p14:creationId xmlns:p14="http://schemas.microsoft.com/office/powerpoint/2010/main" val="3840703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400D-37FF-4458-87DE-3111DF108736}"/>
              </a:ext>
            </a:extLst>
          </p:cNvPr>
          <p:cNvSpPr>
            <a:spLocks noGrp="1"/>
          </p:cNvSpPr>
          <p:nvPr>
            <p:ph type="title"/>
          </p:nvPr>
        </p:nvSpPr>
        <p:spPr/>
        <p:txBody>
          <a:bodyPr/>
          <a:lstStyle/>
          <a:p>
            <a:r>
              <a:rPr lang="en-US"/>
              <a:t>Tips for entering measurement equations</a:t>
            </a:r>
          </a:p>
        </p:txBody>
      </p:sp>
      <p:sp>
        <p:nvSpPr>
          <p:cNvPr id="3" name="Slide Number Placeholder 2">
            <a:extLst>
              <a:ext uri="{FF2B5EF4-FFF2-40B4-BE49-F238E27FC236}">
                <a16:creationId xmlns:a16="http://schemas.microsoft.com/office/drawing/2014/main" id="{0E9E9769-C29C-4F77-8769-C5DA5D3056BA}"/>
              </a:ext>
            </a:extLst>
          </p:cNvPr>
          <p:cNvSpPr>
            <a:spLocks noGrp="1"/>
          </p:cNvSpPr>
          <p:nvPr>
            <p:ph type="sldNum" sz="quarter" idx="10"/>
          </p:nvPr>
        </p:nvSpPr>
        <p:spPr/>
        <p:txBody>
          <a:bodyPr/>
          <a:lstStyle/>
          <a:p>
            <a:fld id="{4FAB73BC-B049-4115-A692-8D63A059BFB8}" type="slidenum">
              <a:rPr lang="en-US" smtClean="0"/>
              <a:pPr/>
              <a:t>29</a:t>
            </a:fld>
            <a:endParaRPr lang="en-US"/>
          </a:p>
        </p:txBody>
      </p:sp>
      <p:sp>
        <p:nvSpPr>
          <p:cNvPr id="4" name="Content Placeholder 3">
            <a:extLst>
              <a:ext uri="{FF2B5EF4-FFF2-40B4-BE49-F238E27FC236}">
                <a16:creationId xmlns:a16="http://schemas.microsoft.com/office/drawing/2014/main" id="{78D3D21F-0A48-402C-BA3D-235C1A0C38C4}"/>
              </a:ext>
            </a:extLst>
          </p:cNvPr>
          <p:cNvSpPr>
            <a:spLocks noGrp="1"/>
          </p:cNvSpPr>
          <p:nvPr>
            <p:ph sz="quarter" idx="11"/>
          </p:nvPr>
        </p:nvSpPr>
        <p:spPr>
          <a:xfrm>
            <a:off x="647700" y="1409700"/>
            <a:ext cx="11049000" cy="4991100"/>
          </a:xfrm>
        </p:spPr>
        <p:txBody>
          <a:bodyPr numCol="2">
            <a:normAutofit fontScale="92500" lnSpcReduction="10000"/>
          </a:bodyPr>
          <a:lstStyle/>
          <a:p>
            <a:pPr lvl="1">
              <a:buFont typeface="Arial" panose="020B0604020202020204" pitchFamily="34" charset="0"/>
              <a:buChar char="•"/>
            </a:pPr>
            <a:r>
              <a:rPr lang="en-US" sz="1600" dirty="0"/>
              <a:t>Typically, use “Excel-like” notation.</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Always explicitly multiply with *</a:t>
            </a:r>
          </a:p>
          <a:p>
            <a:pPr lvl="2">
              <a:buFont typeface="Arial" panose="020B0604020202020204" pitchFamily="34" charset="0"/>
              <a:buChar char="•"/>
            </a:pPr>
            <a:r>
              <a:rPr lang="en-US" dirty="0"/>
              <a:t>a*(</a:t>
            </a:r>
            <a:r>
              <a:rPr lang="en-US" dirty="0" err="1"/>
              <a:t>b+c</a:t>
            </a:r>
            <a:r>
              <a:rPr lang="en-US" dirty="0"/>
              <a:t>) →  ok</a:t>
            </a:r>
          </a:p>
          <a:p>
            <a:pPr lvl="2">
              <a:buFont typeface="Arial" panose="020B0604020202020204" pitchFamily="34" charset="0"/>
              <a:buChar char="•"/>
            </a:pPr>
            <a:r>
              <a:rPr lang="en-US" dirty="0"/>
              <a:t>a(</a:t>
            </a:r>
            <a:r>
              <a:rPr lang="en-US" dirty="0" err="1"/>
              <a:t>b+c</a:t>
            </a:r>
            <a:r>
              <a:rPr lang="en-US" dirty="0"/>
              <a:t>) → not ok</a:t>
            </a:r>
          </a:p>
          <a:p>
            <a:pPr lvl="2">
              <a:buFont typeface="Arial" panose="020B0604020202020204" pitchFamily="34" charset="0"/>
              <a:buChar char="•"/>
            </a:pPr>
            <a:endParaRPr lang="en-US" dirty="0"/>
          </a:p>
          <a:p>
            <a:pPr lvl="1">
              <a:buFont typeface="Arial" panose="020B0604020202020204" pitchFamily="34" charset="0"/>
              <a:buChar char="•"/>
            </a:pPr>
            <a:r>
              <a:rPr lang="en-US" sz="1600" dirty="0"/>
              <a:t>Powers use ^ or **</a:t>
            </a:r>
          </a:p>
          <a:p>
            <a:pPr lvl="2">
              <a:buFont typeface="Arial" panose="020B0604020202020204" pitchFamily="34" charset="0"/>
              <a:buChar char="•"/>
            </a:pPr>
            <a:r>
              <a:rPr lang="en-US" dirty="0"/>
              <a:t>x^2 → x</a:t>
            </a:r>
            <a:r>
              <a:rPr lang="en-US" baseline="30000" dirty="0"/>
              <a:t>2</a:t>
            </a:r>
          </a:p>
          <a:p>
            <a:pPr lvl="2">
              <a:buFont typeface="Arial" panose="020B0604020202020204" pitchFamily="34" charset="0"/>
              <a:buChar char="•"/>
            </a:pPr>
            <a:r>
              <a:rPr lang="en-US" dirty="0"/>
              <a:t>x**3 → x</a:t>
            </a:r>
            <a:r>
              <a:rPr lang="en-US" baseline="30000" dirty="0"/>
              <a:t>3</a:t>
            </a:r>
          </a:p>
          <a:p>
            <a:pPr lvl="2">
              <a:buFont typeface="Arial" panose="020B0604020202020204" pitchFamily="34" charset="0"/>
              <a:buChar char="•"/>
            </a:pPr>
            <a:endParaRPr lang="en-US" dirty="0"/>
          </a:p>
          <a:p>
            <a:pPr lvl="1">
              <a:buFont typeface="Arial" panose="020B0604020202020204" pitchFamily="34" charset="0"/>
              <a:buChar char="•"/>
            </a:pPr>
            <a:r>
              <a:rPr lang="en-US" sz="1600" dirty="0"/>
              <a:t>Available functions:</a:t>
            </a:r>
          </a:p>
          <a:p>
            <a:pPr lvl="2">
              <a:buFont typeface="Arial" panose="020B0604020202020204" pitchFamily="34" charset="0"/>
              <a:buChar char="•"/>
            </a:pPr>
            <a:r>
              <a:rPr lang="en-US" dirty="0"/>
              <a:t>sin(x), cos(x), tan(x)</a:t>
            </a:r>
          </a:p>
          <a:p>
            <a:pPr lvl="2">
              <a:buFont typeface="Arial" panose="020B0604020202020204" pitchFamily="34" charset="0"/>
              <a:buChar char="•"/>
            </a:pPr>
            <a:r>
              <a:rPr lang="en-US" dirty="0" err="1"/>
              <a:t>asin</a:t>
            </a:r>
            <a:r>
              <a:rPr lang="en-US" dirty="0"/>
              <a:t>(x) </a:t>
            </a:r>
            <a:r>
              <a:rPr lang="en-US" dirty="0" err="1"/>
              <a:t>acos</a:t>
            </a:r>
            <a:r>
              <a:rPr lang="en-US" dirty="0"/>
              <a:t>(x), </a:t>
            </a:r>
            <a:r>
              <a:rPr lang="en-US" dirty="0" err="1"/>
              <a:t>atan</a:t>
            </a:r>
            <a:r>
              <a:rPr lang="en-US" dirty="0"/>
              <a:t>(x), atan2(x, y)</a:t>
            </a:r>
          </a:p>
          <a:p>
            <a:pPr lvl="2">
              <a:buFont typeface="Arial" panose="020B0604020202020204" pitchFamily="34" charset="0"/>
              <a:buChar char="•"/>
            </a:pPr>
            <a:r>
              <a:rPr lang="en-US" dirty="0" err="1"/>
              <a:t>sinh</a:t>
            </a:r>
            <a:r>
              <a:rPr lang="en-US" dirty="0"/>
              <a:t>(x), </a:t>
            </a:r>
            <a:r>
              <a:rPr lang="en-US" dirty="0" err="1"/>
              <a:t>cosh</a:t>
            </a:r>
            <a:r>
              <a:rPr lang="en-US" dirty="0"/>
              <a:t>(x), tanh(x), </a:t>
            </a:r>
            <a:r>
              <a:rPr lang="en-US" dirty="0" err="1"/>
              <a:t>coth</a:t>
            </a:r>
            <a:r>
              <a:rPr lang="en-US" dirty="0"/>
              <a:t>(x)</a:t>
            </a:r>
          </a:p>
          <a:p>
            <a:pPr lvl="2">
              <a:buFont typeface="Arial" panose="020B0604020202020204" pitchFamily="34" charset="0"/>
              <a:buChar char="•"/>
            </a:pPr>
            <a:r>
              <a:rPr lang="en-US" dirty="0" err="1"/>
              <a:t>asinh</a:t>
            </a:r>
            <a:r>
              <a:rPr lang="en-US" dirty="0"/>
              <a:t>(x), </a:t>
            </a:r>
            <a:r>
              <a:rPr lang="en-US" dirty="0" err="1"/>
              <a:t>acosh</a:t>
            </a:r>
            <a:r>
              <a:rPr lang="en-US" dirty="0"/>
              <a:t>(x), </a:t>
            </a:r>
            <a:r>
              <a:rPr lang="en-US" dirty="0" err="1"/>
              <a:t>acoth</a:t>
            </a:r>
            <a:r>
              <a:rPr lang="en-US" dirty="0"/>
              <a:t>(x)</a:t>
            </a:r>
          </a:p>
          <a:p>
            <a:pPr lvl="2">
              <a:buFont typeface="Arial" panose="020B0604020202020204" pitchFamily="34" charset="0"/>
              <a:buChar char="•"/>
            </a:pPr>
            <a:r>
              <a:rPr lang="en-US" dirty="0"/>
              <a:t>exp(x), log(x), log10(x)</a:t>
            </a:r>
          </a:p>
          <a:p>
            <a:pPr lvl="2">
              <a:buFont typeface="Arial" panose="020B0604020202020204" pitchFamily="34" charset="0"/>
              <a:buChar char="•"/>
            </a:pPr>
            <a:r>
              <a:rPr lang="en-US" dirty="0"/>
              <a:t>sqrt(x), root(x, y)</a:t>
            </a:r>
          </a:p>
          <a:p>
            <a:pPr lvl="2">
              <a:buFont typeface="Arial" panose="020B0604020202020204" pitchFamily="34" charset="0"/>
              <a:buChar char="•"/>
            </a:pPr>
            <a:r>
              <a:rPr lang="en-US" dirty="0"/>
              <a:t>rad(x), deg(x)</a:t>
            </a:r>
          </a:p>
          <a:p>
            <a:pPr lvl="1"/>
            <a:endParaRPr lang="en-US" sz="1600" dirty="0"/>
          </a:p>
          <a:p>
            <a:pPr lvl="1">
              <a:buFont typeface="Arial" panose="020B0604020202020204" pitchFamily="34" charset="0"/>
              <a:buChar char="•"/>
            </a:pPr>
            <a:r>
              <a:rPr lang="en-US" sz="1600" dirty="0"/>
              <a:t>Multiple equations can be computed simultaneously on the same input variables. In the same calculator:</a:t>
            </a:r>
          </a:p>
          <a:p>
            <a:pPr lvl="2">
              <a:buFont typeface="Arial" panose="020B0604020202020204" pitchFamily="34" charset="0"/>
              <a:buChar char="•"/>
            </a:pPr>
            <a:r>
              <a:rPr lang="en-US" dirty="0"/>
              <a:t>R = V/I</a:t>
            </a:r>
          </a:p>
          <a:p>
            <a:pPr lvl="2">
              <a:buFont typeface="Arial" panose="020B0604020202020204" pitchFamily="34" charset="0"/>
              <a:buChar char="•"/>
            </a:pPr>
            <a:r>
              <a:rPr lang="en-US" dirty="0"/>
              <a:t>P = I*V</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Multiple equations can be “chained” together:</a:t>
            </a:r>
          </a:p>
          <a:p>
            <a:pPr lvl="2">
              <a:buFont typeface="Arial" panose="020B0604020202020204" pitchFamily="34" charset="0"/>
              <a:buChar char="•"/>
            </a:pPr>
            <a:r>
              <a:rPr lang="en-US" dirty="0"/>
              <a:t>R = V/I</a:t>
            </a:r>
          </a:p>
          <a:p>
            <a:pPr lvl="2">
              <a:buFont typeface="Arial" panose="020B0604020202020204" pitchFamily="34" charset="0"/>
              <a:buChar char="•"/>
            </a:pPr>
            <a:r>
              <a:rPr lang="en-US" dirty="0"/>
              <a:t>τ = R*C </a:t>
            </a:r>
          </a:p>
          <a:p>
            <a:pPr lvl="2">
              <a:buFont typeface="Arial" panose="020B0604020202020204" pitchFamily="34" charset="0"/>
              <a:buChar char="•"/>
            </a:pPr>
            <a:r>
              <a:rPr lang="en-US" dirty="0"/>
              <a:t>(V, I, and C are measured values, R formula is substituted into τ equation)</a:t>
            </a:r>
          </a:p>
          <a:p>
            <a:pPr lvl="2">
              <a:buFont typeface="Arial" panose="020B0604020202020204" pitchFamily="34" charset="0"/>
              <a:buChar char="•"/>
            </a:pPr>
            <a:endParaRPr lang="en-US" dirty="0"/>
          </a:p>
          <a:p>
            <a:pPr lvl="1">
              <a:buFont typeface="Arial" panose="020B0604020202020204" pitchFamily="34" charset="0"/>
              <a:buChar char="•"/>
            </a:pPr>
            <a:r>
              <a:rPr lang="en-US" sz="1600" dirty="0"/>
              <a:t>But, recursion/circular equations are not allowed:</a:t>
            </a:r>
          </a:p>
          <a:p>
            <a:pPr lvl="2">
              <a:buFont typeface="Arial" panose="020B0604020202020204" pitchFamily="34" charset="0"/>
              <a:buChar char="•"/>
            </a:pPr>
            <a:r>
              <a:rPr lang="en-US" dirty="0"/>
              <a:t>f = x + y</a:t>
            </a:r>
          </a:p>
          <a:p>
            <a:pPr lvl="2">
              <a:buFont typeface="Arial" panose="020B0604020202020204" pitchFamily="34" charset="0"/>
              <a:buChar char="•"/>
            </a:pPr>
            <a:r>
              <a:rPr lang="en-US" dirty="0"/>
              <a:t>y = f * g → not ok</a:t>
            </a:r>
          </a:p>
          <a:p>
            <a:pPr lvl="2">
              <a:buFont typeface="Arial" panose="020B0604020202020204" pitchFamily="34" charset="0"/>
              <a:buChar char="•"/>
            </a:pPr>
            <a:endParaRPr lang="en-US" dirty="0"/>
          </a:p>
          <a:p>
            <a:pPr lvl="1">
              <a:buFont typeface="Arial" panose="020B0604020202020204" pitchFamily="34" charset="0"/>
              <a:buChar char="•"/>
            </a:pPr>
            <a:r>
              <a:rPr lang="en-US" sz="1600" dirty="0"/>
              <a:t>Expression will be simplified as much as possible</a:t>
            </a:r>
          </a:p>
          <a:p>
            <a:pPr lvl="2">
              <a:buFont typeface="Arial" panose="020B0604020202020204" pitchFamily="34" charset="0"/>
              <a:buChar char="•"/>
            </a:pPr>
            <a:r>
              <a:rPr lang="en-US" dirty="0"/>
              <a:t>y * x/x →  y     (x won’t even show up as a variable)</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If it turns </a:t>
            </a:r>
            <a:r>
              <a:rPr lang="en-US" sz="1600" dirty="0">
                <a:solidFill>
                  <a:srgbClr val="FF0000"/>
                </a:solidFill>
              </a:rPr>
              <a:t>red</a:t>
            </a:r>
            <a:r>
              <a:rPr lang="en-US" sz="1600" dirty="0"/>
              <a:t>, try again!</a:t>
            </a:r>
          </a:p>
        </p:txBody>
      </p:sp>
    </p:spTree>
    <p:extLst>
      <p:ext uri="{BB962C8B-B14F-4D97-AF65-F5344CB8AC3E}">
        <p14:creationId xmlns:p14="http://schemas.microsoft.com/office/powerpoint/2010/main" val="123204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A7EC21-643D-4073-B3F1-387785815C4D}"/>
              </a:ext>
            </a:extLst>
          </p:cNvPr>
          <p:cNvSpPr>
            <a:spLocks noGrp="1"/>
          </p:cNvSpPr>
          <p:nvPr>
            <p:ph type="title"/>
          </p:nvPr>
        </p:nvSpPr>
        <p:spPr/>
        <p:txBody>
          <a:bodyPr/>
          <a:lstStyle/>
          <a:p>
            <a:r>
              <a:rPr lang="en-US"/>
              <a:t>Course Overview</a:t>
            </a:r>
          </a:p>
        </p:txBody>
      </p:sp>
      <p:sp>
        <p:nvSpPr>
          <p:cNvPr id="5" name="Content Placeholder 4">
            <a:extLst>
              <a:ext uri="{FF2B5EF4-FFF2-40B4-BE49-F238E27FC236}">
                <a16:creationId xmlns:a16="http://schemas.microsoft.com/office/drawing/2014/main" id="{F5148A75-B88A-4328-854B-83129673AAD0}"/>
              </a:ext>
            </a:extLst>
          </p:cNvPr>
          <p:cNvSpPr>
            <a:spLocks noGrp="1"/>
          </p:cNvSpPr>
          <p:nvPr>
            <p:ph sz="quarter" idx="11"/>
          </p:nvPr>
        </p:nvSpPr>
        <p:spPr>
          <a:xfrm>
            <a:off x="647700" y="1409699"/>
            <a:ext cx="11049000" cy="5187043"/>
          </a:xfrm>
        </p:spPr>
        <p:txBody>
          <a:bodyPr>
            <a:normAutofit fontScale="92500" lnSpcReduction="10000"/>
          </a:bodyPr>
          <a:lstStyle/>
          <a:p>
            <a:r>
              <a:rPr lang="en-US" dirty="0"/>
              <a:t>This course is intended to provide hands-on experience using Suncal for metrology calculations.</a:t>
            </a:r>
          </a:p>
          <a:p>
            <a:r>
              <a:rPr lang="en-US" dirty="0"/>
              <a:t>The following slides contain many example calculations – we won’t have time for all of them.</a:t>
            </a:r>
          </a:p>
          <a:p>
            <a:endParaRPr lang="en-US" dirty="0"/>
          </a:p>
          <a:p>
            <a:r>
              <a:rPr lang="en-US" dirty="0"/>
              <a:t>Most examples come directly from either work done at Sandia’s Primary Standards Lab, or examples solved in various literature such as NIST-TN-1900.</a:t>
            </a:r>
          </a:p>
          <a:p>
            <a:endParaRPr lang="en-US" dirty="0"/>
          </a:p>
          <a:p>
            <a:endParaRPr lang="en-US" dirty="0"/>
          </a:p>
          <a:p>
            <a:endParaRPr lang="en-US" dirty="0"/>
          </a:p>
          <a:p>
            <a:r>
              <a:rPr lang="en-US" dirty="0"/>
              <a:t>Suggested Examples:</a:t>
            </a:r>
          </a:p>
          <a:p>
            <a:pPr marL="342900" indent="-342900">
              <a:buFont typeface="Arial" panose="020B0604020202020204" pitchFamily="34" charset="0"/>
              <a:buChar char="•"/>
            </a:pPr>
            <a:r>
              <a:rPr lang="en-US" dirty="0"/>
              <a:t>Pitot Tube (GUM and MC Uncertainty)</a:t>
            </a:r>
          </a:p>
          <a:p>
            <a:pPr marL="342900" indent="-342900">
              <a:buFont typeface="Arial" panose="020B0604020202020204" pitchFamily="34" charset="0"/>
              <a:buChar char="•"/>
            </a:pPr>
            <a:r>
              <a:rPr lang="en-US" dirty="0"/>
              <a:t>Magnitude &amp; Phase (GUM-S2/Multiple Outputs)</a:t>
            </a:r>
          </a:p>
          <a:p>
            <a:pPr marL="342900" indent="-342900">
              <a:buFont typeface="Arial" panose="020B0604020202020204" pitchFamily="34" charset="0"/>
              <a:buChar char="•"/>
            </a:pPr>
            <a:r>
              <a:rPr lang="en-US" dirty="0"/>
              <a:t>Contact Resistance (Curve Fitting)</a:t>
            </a:r>
          </a:p>
          <a:p>
            <a:pPr marL="342900" indent="-342900">
              <a:buFont typeface="Arial" panose="020B0604020202020204" pitchFamily="34" charset="0"/>
              <a:buChar char="•"/>
            </a:pPr>
            <a:r>
              <a:rPr lang="en-US" dirty="0"/>
              <a:t>Ball Bearing Acceptance Limits (Decision Risk)</a:t>
            </a:r>
          </a:p>
          <a:p>
            <a:pPr marL="342900" indent="-342900">
              <a:buFont typeface="Arial" panose="020B0604020202020204" pitchFamily="34" charset="0"/>
              <a:buChar char="•"/>
            </a:pPr>
            <a:r>
              <a:rPr lang="en-US" dirty="0"/>
              <a:t>Pressure Gage Drift (ANOVA + Curve Fit + Risk)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2">
            <a:extLst>
              <a:ext uri="{FF2B5EF4-FFF2-40B4-BE49-F238E27FC236}">
                <a16:creationId xmlns:a16="http://schemas.microsoft.com/office/drawing/2014/main" id="{A537CFDA-6B89-4516-A9C1-26AF9788FD4C}"/>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3</a:t>
            </a:fld>
            <a:endParaRPr lang="en-US"/>
          </a:p>
        </p:txBody>
      </p:sp>
    </p:spTree>
    <p:extLst>
      <p:ext uri="{BB962C8B-B14F-4D97-AF65-F5344CB8AC3E}">
        <p14:creationId xmlns:p14="http://schemas.microsoft.com/office/powerpoint/2010/main" val="586941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90D908-9DC2-4D5B-88EE-A957905E2830}"/>
              </a:ext>
            </a:extLst>
          </p:cNvPr>
          <p:cNvSpPr>
            <a:spLocks noGrp="1"/>
          </p:cNvSpPr>
          <p:nvPr>
            <p:ph type="title"/>
          </p:nvPr>
        </p:nvSpPr>
        <p:spPr/>
        <p:txBody>
          <a:bodyPr/>
          <a:lstStyle/>
          <a:p>
            <a:r>
              <a:rPr lang="en-US"/>
              <a:t>Tips for entering numerical values</a:t>
            </a:r>
          </a:p>
        </p:txBody>
      </p:sp>
      <p:sp>
        <p:nvSpPr>
          <p:cNvPr id="4" name="Content Placeholder 3">
            <a:extLst>
              <a:ext uri="{FF2B5EF4-FFF2-40B4-BE49-F238E27FC236}">
                <a16:creationId xmlns:a16="http://schemas.microsoft.com/office/drawing/2014/main" id="{949ECB89-D2B2-4818-8A42-510BF490170D}"/>
              </a:ext>
            </a:extLst>
          </p:cNvPr>
          <p:cNvSpPr>
            <a:spLocks noGrp="1"/>
          </p:cNvSpPr>
          <p:nvPr>
            <p:ph sz="quarter" idx="11"/>
          </p:nvPr>
        </p:nvSpPr>
        <p:spPr/>
        <p:txBody>
          <a:bodyPr/>
          <a:lstStyle/>
          <a:p>
            <a:pPr marL="342900" indent="-342900">
              <a:buFont typeface="Arial" panose="020B0604020202020204" pitchFamily="34" charset="0"/>
              <a:buChar char="•"/>
            </a:pPr>
            <a:r>
              <a:rPr lang="en-US"/>
              <a:t>Most numeric fields can do basic arithmetic:</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Uncertainty parameters understand “%” as percent of the measured value</a:t>
            </a:r>
          </a:p>
        </p:txBody>
      </p:sp>
      <p:pic>
        <p:nvPicPr>
          <p:cNvPr id="6" name="Picture 5">
            <a:extLst>
              <a:ext uri="{FF2B5EF4-FFF2-40B4-BE49-F238E27FC236}">
                <a16:creationId xmlns:a16="http://schemas.microsoft.com/office/drawing/2014/main" id="{F225325E-522A-40E7-ACBD-4458736DC03E}"/>
              </a:ext>
            </a:extLst>
          </p:cNvPr>
          <p:cNvPicPr>
            <a:picLocks noChangeAspect="1"/>
          </p:cNvPicPr>
          <p:nvPr/>
        </p:nvPicPr>
        <p:blipFill>
          <a:blip r:embed="rId2"/>
          <a:stretch>
            <a:fillRect/>
          </a:stretch>
        </p:blipFill>
        <p:spPr>
          <a:xfrm>
            <a:off x="1151380" y="1810384"/>
            <a:ext cx="2747308" cy="1339435"/>
          </a:xfrm>
          <a:prstGeom prst="rect">
            <a:avLst/>
          </a:prstGeom>
        </p:spPr>
      </p:pic>
      <p:pic>
        <p:nvPicPr>
          <p:cNvPr id="7" name="Picture 6">
            <a:extLst>
              <a:ext uri="{FF2B5EF4-FFF2-40B4-BE49-F238E27FC236}">
                <a16:creationId xmlns:a16="http://schemas.microsoft.com/office/drawing/2014/main" id="{42C9E995-78D7-4225-A821-C1977E03832D}"/>
              </a:ext>
            </a:extLst>
          </p:cNvPr>
          <p:cNvPicPr>
            <a:picLocks noChangeAspect="1"/>
          </p:cNvPicPr>
          <p:nvPr/>
        </p:nvPicPr>
        <p:blipFill>
          <a:blip r:embed="rId3"/>
          <a:stretch>
            <a:fillRect/>
          </a:stretch>
        </p:blipFill>
        <p:spPr>
          <a:xfrm>
            <a:off x="1119862" y="4030055"/>
            <a:ext cx="7735380" cy="1752845"/>
          </a:xfrm>
          <a:prstGeom prst="rect">
            <a:avLst/>
          </a:prstGeom>
        </p:spPr>
      </p:pic>
      <p:sp>
        <p:nvSpPr>
          <p:cNvPr id="8" name="Circle: Hollow 7">
            <a:extLst>
              <a:ext uri="{FF2B5EF4-FFF2-40B4-BE49-F238E27FC236}">
                <a16:creationId xmlns:a16="http://schemas.microsoft.com/office/drawing/2014/main" id="{14E11890-16DD-49BD-A6B5-AD69587234A2}"/>
              </a:ext>
            </a:extLst>
          </p:cNvPr>
          <p:cNvSpPr/>
          <p:nvPr/>
        </p:nvSpPr>
        <p:spPr>
          <a:xfrm>
            <a:off x="7745868" y="4906477"/>
            <a:ext cx="1340380" cy="581888"/>
          </a:xfrm>
          <a:prstGeom prst="donut">
            <a:avLst>
              <a:gd name="adj" fmla="val 843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a:extLst>
              <a:ext uri="{FF2B5EF4-FFF2-40B4-BE49-F238E27FC236}">
                <a16:creationId xmlns:a16="http://schemas.microsoft.com/office/drawing/2014/main" id="{B9482A72-3886-4427-AF00-D1703D40C4C6}"/>
              </a:ext>
            </a:extLst>
          </p:cNvPr>
          <p:cNvSpPr/>
          <p:nvPr/>
        </p:nvSpPr>
        <p:spPr>
          <a:xfrm>
            <a:off x="2525034" y="4240730"/>
            <a:ext cx="1340380" cy="581888"/>
          </a:xfrm>
          <a:prstGeom prst="donut">
            <a:avLst>
              <a:gd name="adj" fmla="val 843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E5D29818-DA83-4C9D-A66D-6FCA8C460DC2}"/>
              </a:ext>
            </a:extLst>
          </p:cNvPr>
          <p:cNvCxnSpPr>
            <a:stCxn id="9" idx="6"/>
            <a:endCxn id="8" idx="2"/>
          </p:cNvCxnSpPr>
          <p:nvPr/>
        </p:nvCxnSpPr>
        <p:spPr>
          <a:xfrm>
            <a:off x="3865414" y="4531674"/>
            <a:ext cx="3880454" cy="66574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7D7AF52-2C0A-485F-9B05-356FB8A30A23}"/>
              </a:ext>
            </a:extLst>
          </p:cNvPr>
          <p:cNvCxnSpPr>
            <a:cxnSpLocks/>
          </p:cNvCxnSpPr>
          <p:nvPr/>
        </p:nvCxnSpPr>
        <p:spPr>
          <a:xfrm flipV="1">
            <a:off x="2752825" y="5215514"/>
            <a:ext cx="146651" cy="864223"/>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Slide Number Placeholder 2">
            <a:extLst>
              <a:ext uri="{FF2B5EF4-FFF2-40B4-BE49-F238E27FC236}">
                <a16:creationId xmlns:a16="http://schemas.microsoft.com/office/drawing/2014/main" id="{50D83985-5F76-4D50-BD74-7DFB16E2E55B}"/>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30</a:t>
            </a:fld>
            <a:endParaRPr lang="en-US"/>
          </a:p>
        </p:txBody>
      </p:sp>
    </p:spTree>
    <p:extLst>
      <p:ext uri="{BB962C8B-B14F-4D97-AF65-F5344CB8AC3E}">
        <p14:creationId xmlns:p14="http://schemas.microsoft.com/office/powerpoint/2010/main" val="108195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DBEAF-6A43-4B85-9452-32A4AD8568DD}"/>
              </a:ext>
            </a:extLst>
          </p:cNvPr>
          <p:cNvPicPr>
            <a:picLocks noChangeAspect="1"/>
          </p:cNvPicPr>
          <p:nvPr/>
        </p:nvPicPr>
        <p:blipFill>
          <a:blip r:embed="rId2"/>
          <a:stretch>
            <a:fillRect/>
          </a:stretch>
        </p:blipFill>
        <p:spPr>
          <a:xfrm>
            <a:off x="1166780" y="3538086"/>
            <a:ext cx="8049748" cy="1619476"/>
          </a:xfrm>
          <a:prstGeom prst="rect">
            <a:avLst/>
          </a:prstGeom>
        </p:spPr>
      </p:pic>
      <p:sp>
        <p:nvSpPr>
          <p:cNvPr id="3" name="Title 2">
            <a:extLst>
              <a:ext uri="{FF2B5EF4-FFF2-40B4-BE49-F238E27FC236}">
                <a16:creationId xmlns:a16="http://schemas.microsoft.com/office/drawing/2014/main" id="{9190D908-9DC2-4D5B-88EE-A957905E2830}"/>
              </a:ext>
            </a:extLst>
          </p:cNvPr>
          <p:cNvSpPr>
            <a:spLocks noGrp="1"/>
          </p:cNvSpPr>
          <p:nvPr>
            <p:ph type="title"/>
          </p:nvPr>
        </p:nvSpPr>
        <p:spPr/>
        <p:txBody>
          <a:bodyPr/>
          <a:lstStyle/>
          <a:p>
            <a:r>
              <a:rPr lang="en-US"/>
              <a:t>Tips for entering numerical values</a:t>
            </a:r>
          </a:p>
        </p:txBody>
      </p:sp>
      <p:sp>
        <p:nvSpPr>
          <p:cNvPr id="4" name="Content Placeholder 3">
            <a:extLst>
              <a:ext uri="{FF2B5EF4-FFF2-40B4-BE49-F238E27FC236}">
                <a16:creationId xmlns:a16="http://schemas.microsoft.com/office/drawing/2014/main" id="{949ECB89-D2B2-4818-8A42-510BF490170D}"/>
              </a:ext>
            </a:extLst>
          </p:cNvPr>
          <p:cNvSpPr>
            <a:spLocks noGrp="1"/>
          </p:cNvSpPr>
          <p:nvPr>
            <p:ph sz="quarter" idx="11"/>
          </p:nvPr>
        </p:nvSpPr>
        <p:spPr>
          <a:xfrm>
            <a:off x="647700" y="1409699"/>
            <a:ext cx="11049000" cy="5187043"/>
          </a:xfrm>
        </p:spPr>
        <p:txBody>
          <a:bodyPr>
            <a:normAutofit lnSpcReduction="10000"/>
          </a:bodyPr>
          <a:lstStyle/>
          <a:p>
            <a:pPr marL="342900" indent="-342900">
              <a:buFont typeface="Arial" panose="020B0604020202020204" pitchFamily="34" charset="0"/>
              <a:buChar char="•"/>
            </a:pPr>
            <a:r>
              <a:rPr lang="en-US" dirty="0"/>
              <a:t>Many instrument specs provide uncertainty as “% reading + % range”.</a:t>
            </a:r>
          </a:p>
          <a:p>
            <a:pPr marL="342900" indent="-342900">
              <a:buFont typeface="Arial" panose="020B0604020202020204" pitchFamily="34" charset="0"/>
              <a:buChar char="•"/>
            </a:pPr>
            <a:r>
              <a:rPr lang="en-US" dirty="0"/>
              <a:t>Suncal understands “%range(X)” function: “1%range(100)” calculates to (0.01× 100).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Example: 1% reading + 0.1% range on the 10V range </a:t>
            </a:r>
            <a:r>
              <a:rPr lang="en-US" dirty="0">
                <a:sym typeface="Wingdings" panose="05000000000000000000" pitchFamily="2" charset="2"/>
              </a:rPr>
              <a:t> enter “1% + 0.1%range(10)”</a:t>
            </a:r>
          </a:p>
          <a:p>
            <a:pPr marL="726948" lvl="1" indent="-342900">
              <a:buFont typeface="Arial" panose="020B0604020202020204" pitchFamily="34" charset="0"/>
              <a:buChar char="•"/>
            </a:pPr>
            <a:r>
              <a:rPr lang="en-US" dirty="0"/>
              <a:t>“Reading” is the 20V measured value.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Also available are “ppm”, “ppb”, “</a:t>
            </a:r>
            <a:r>
              <a:rPr lang="en-US" dirty="0" err="1"/>
              <a:t>ppmrange</a:t>
            </a:r>
            <a:r>
              <a:rPr lang="en-US" dirty="0"/>
              <a:t>(X)”, and “</a:t>
            </a:r>
            <a:r>
              <a:rPr lang="en-US" dirty="0" err="1"/>
              <a:t>ppbrange</a:t>
            </a:r>
            <a:r>
              <a:rPr lang="en-US" dirty="0"/>
              <a:t>(X)”</a:t>
            </a:r>
          </a:p>
          <a:p>
            <a:pPr marL="342900" indent="-342900">
              <a:buFont typeface="Arial" panose="020B0604020202020204" pitchFamily="34" charset="0"/>
              <a:buChar char="•"/>
            </a:pPr>
            <a:r>
              <a:rPr lang="en-US" dirty="0"/>
              <a:t>Note ppb is one part in 10</a:t>
            </a:r>
            <a:r>
              <a:rPr lang="en-US" baseline="30000" dirty="0"/>
              <a:t>9</a:t>
            </a:r>
            <a:r>
              <a:rPr lang="en-US" dirty="0"/>
              <a:t>.</a:t>
            </a:r>
            <a:endParaRPr lang="en-US" baseline="30000" dirty="0"/>
          </a:p>
        </p:txBody>
      </p:sp>
      <p:sp>
        <p:nvSpPr>
          <p:cNvPr id="8" name="Circle: Hollow 7">
            <a:extLst>
              <a:ext uri="{FF2B5EF4-FFF2-40B4-BE49-F238E27FC236}">
                <a16:creationId xmlns:a16="http://schemas.microsoft.com/office/drawing/2014/main" id="{14E11890-16DD-49BD-A6B5-AD69587234A2}"/>
              </a:ext>
            </a:extLst>
          </p:cNvPr>
          <p:cNvSpPr/>
          <p:nvPr/>
        </p:nvSpPr>
        <p:spPr>
          <a:xfrm>
            <a:off x="8005751" y="4213859"/>
            <a:ext cx="1340380" cy="581888"/>
          </a:xfrm>
          <a:prstGeom prst="donut">
            <a:avLst>
              <a:gd name="adj" fmla="val 8432"/>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D7D7AF52-2C0A-485F-9B05-356FB8A30A23}"/>
              </a:ext>
            </a:extLst>
          </p:cNvPr>
          <p:cNvCxnSpPr>
            <a:cxnSpLocks/>
          </p:cNvCxnSpPr>
          <p:nvPr/>
        </p:nvCxnSpPr>
        <p:spPr>
          <a:xfrm flipV="1">
            <a:off x="3457741" y="4494777"/>
            <a:ext cx="0" cy="963294"/>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7" name="Slide Number Placeholder 2">
            <a:extLst>
              <a:ext uri="{FF2B5EF4-FFF2-40B4-BE49-F238E27FC236}">
                <a16:creationId xmlns:a16="http://schemas.microsoft.com/office/drawing/2014/main" id="{D40E3F72-A7B4-4D25-ABD7-7209E91D8A94}"/>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31</a:t>
            </a:fld>
            <a:endParaRPr lang="en-US"/>
          </a:p>
        </p:txBody>
      </p:sp>
    </p:spTree>
    <p:extLst>
      <p:ext uri="{BB962C8B-B14F-4D97-AF65-F5344CB8AC3E}">
        <p14:creationId xmlns:p14="http://schemas.microsoft.com/office/powerpoint/2010/main" val="13456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B3D-F087-4420-A525-39758AE23909}"/>
              </a:ext>
            </a:extLst>
          </p:cNvPr>
          <p:cNvSpPr>
            <a:spLocks noGrp="1"/>
          </p:cNvSpPr>
          <p:nvPr>
            <p:ph type="title"/>
          </p:nvPr>
        </p:nvSpPr>
        <p:spPr/>
        <p:txBody>
          <a:bodyPr/>
          <a:lstStyle/>
          <a:p>
            <a:r>
              <a:rPr lang="en-US"/>
              <a:t>Converting units</a:t>
            </a:r>
          </a:p>
        </p:txBody>
      </p:sp>
      <p:sp>
        <p:nvSpPr>
          <p:cNvPr id="3" name="Slide Number Placeholder 2">
            <a:extLst>
              <a:ext uri="{FF2B5EF4-FFF2-40B4-BE49-F238E27FC236}">
                <a16:creationId xmlns:a16="http://schemas.microsoft.com/office/drawing/2014/main" id="{5B0A9D53-867F-4997-9AA0-2DDFDB31A24E}"/>
              </a:ext>
            </a:extLst>
          </p:cNvPr>
          <p:cNvSpPr>
            <a:spLocks noGrp="1"/>
          </p:cNvSpPr>
          <p:nvPr>
            <p:ph type="sldNum" sz="quarter" idx="10"/>
          </p:nvPr>
        </p:nvSpPr>
        <p:spPr/>
        <p:txBody>
          <a:bodyPr/>
          <a:lstStyle/>
          <a:p>
            <a:fld id="{4FAB73BC-B049-4115-A692-8D63A059BFB8}" type="slidenum">
              <a:rPr lang="en-US" smtClean="0"/>
              <a:pPr/>
              <a:t>32</a:t>
            </a:fld>
            <a:endParaRPr lang="en-US"/>
          </a:p>
        </p:txBody>
      </p:sp>
      <p:sp>
        <p:nvSpPr>
          <p:cNvPr id="4" name="Content Placeholder 3">
            <a:extLst>
              <a:ext uri="{FF2B5EF4-FFF2-40B4-BE49-F238E27FC236}">
                <a16:creationId xmlns:a16="http://schemas.microsoft.com/office/drawing/2014/main" id="{EB98837A-0445-4B46-8ACA-7AE9F9038EBC}"/>
              </a:ext>
            </a:extLst>
          </p:cNvPr>
          <p:cNvSpPr>
            <a:spLocks noGrp="1"/>
          </p:cNvSpPr>
          <p:nvPr>
            <p:ph sz="quarter" idx="11"/>
          </p:nvPr>
        </p:nvSpPr>
        <p:spPr/>
        <p:txBody>
          <a:bodyPr/>
          <a:lstStyle/>
          <a:p>
            <a:r>
              <a:rPr lang="en-US"/>
              <a:t>The output quantity will be converted to the units entered in the model table.</a:t>
            </a:r>
          </a:p>
          <a:p>
            <a:r>
              <a:rPr lang="en-US"/>
              <a:t>As an extra test, add a power calculation (P = IV) using the same measured values. Try requesting power in W, </a:t>
            </a:r>
            <a:r>
              <a:rPr lang="en-US" err="1"/>
              <a:t>mW</a:t>
            </a:r>
            <a:r>
              <a:rPr lang="en-US"/>
              <a:t>, J/s, horsepower, etc.</a:t>
            </a:r>
          </a:p>
          <a:p>
            <a:endParaRPr lang="en-US"/>
          </a:p>
          <a:p>
            <a:endParaRPr lang="en-US"/>
          </a:p>
          <a:p>
            <a:endParaRPr lang="en-US"/>
          </a:p>
          <a:p>
            <a:endParaRPr lang="en-US"/>
          </a:p>
          <a:p>
            <a:pPr marL="342900" indent="-342900">
              <a:buFont typeface="Arial" panose="020B0604020202020204" pitchFamily="34" charset="0"/>
              <a:buChar char="•"/>
            </a:pPr>
            <a:r>
              <a:rPr lang="en-US"/>
              <a:t>If units are omitted everywhere, everything is treated as dimensionless</a:t>
            </a:r>
          </a:p>
          <a:p>
            <a:pPr marL="342900" indent="-342900">
              <a:buFont typeface="Arial" panose="020B0604020202020204" pitchFamily="34" charset="0"/>
              <a:buChar char="•"/>
            </a:pPr>
            <a:r>
              <a:rPr lang="en-US"/>
              <a:t>If units are included in measured values but not measurement model, the calculation will work but not necessarily provide simplified units (e.g. resistance is given in volts/amp)</a:t>
            </a:r>
          </a:p>
          <a:p>
            <a:endParaRPr lang="en-US"/>
          </a:p>
          <a:p>
            <a:endParaRPr lang="en-US"/>
          </a:p>
        </p:txBody>
      </p:sp>
      <p:pic>
        <p:nvPicPr>
          <p:cNvPr id="5" name="Picture 4">
            <a:extLst>
              <a:ext uri="{FF2B5EF4-FFF2-40B4-BE49-F238E27FC236}">
                <a16:creationId xmlns:a16="http://schemas.microsoft.com/office/drawing/2014/main" id="{F2E5ECCC-CD4A-481E-8211-C302988C9B61}"/>
              </a:ext>
            </a:extLst>
          </p:cNvPr>
          <p:cNvPicPr>
            <a:picLocks noChangeAspect="1"/>
          </p:cNvPicPr>
          <p:nvPr/>
        </p:nvPicPr>
        <p:blipFill>
          <a:blip r:embed="rId2"/>
          <a:stretch>
            <a:fillRect/>
          </a:stretch>
        </p:blipFill>
        <p:spPr>
          <a:xfrm>
            <a:off x="3498804" y="2675413"/>
            <a:ext cx="4750252" cy="1117707"/>
          </a:xfrm>
          <a:prstGeom prst="rect">
            <a:avLst/>
          </a:prstGeom>
        </p:spPr>
      </p:pic>
    </p:spTree>
    <p:extLst>
      <p:ext uri="{BB962C8B-B14F-4D97-AF65-F5344CB8AC3E}">
        <p14:creationId xmlns:p14="http://schemas.microsoft.com/office/powerpoint/2010/main" val="407421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2696-A65A-4E24-A0C8-947C36701A17}"/>
              </a:ext>
            </a:extLst>
          </p:cNvPr>
          <p:cNvSpPr>
            <a:spLocks noGrp="1"/>
          </p:cNvSpPr>
          <p:nvPr>
            <p:ph type="title"/>
          </p:nvPr>
        </p:nvSpPr>
        <p:spPr/>
        <p:txBody>
          <a:bodyPr/>
          <a:lstStyle/>
          <a:p>
            <a:r>
              <a:rPr lang="en-US"/>
              <a:t>Checking unit compatibility</a:t>
            </a:r>
          </a:p>
        </p:txBody>
      </p:sp>
      <p:sp>
        <p:nvSpPr>
          <p:cNvPr id="3" name="Slide Number Placeholder 2">
            <a:extLst>
              <a:ext uri="{FF2B5EF4-FFF2-40B4-BE49-F238E27FC236}">
                <a16:creationId xmlns:a16="http://schemas.microsoft.com/office/drawing/2014/main" id="{6A7FD53F-8DAE-49B9-B4DB-9B883BE7CAFC}"/>
              </a:ext>
            </a:extLst>
          </p:cNvPr>
          <p:cNvSpPr>
            <a:spLocks noGrp="1"/>
          </p:cNvSpPr>
          <p:nvPr>
            <p:ph type="sldNum" sz="quarter" idx="10"/>
          </p:nvPr>
        </p:nvSpPr>
        <p:spPr/>
        <p:txBody>
          <a:bodyPr/>
          <a:lstStyle/>
          <a:p>
            <a:fld id="{4FAB73BC-B049-4115-A692-8D63A059BFB8}" type="slidenum">
              <a:rPr lang="en-US" smtClean="0"/>
              <a:pPr/>
              <a:t>33</a:t>
            </a:fld>
            <a:endParaRPr lang="en-US"/>
          </a:p>
        </p:txBody>
      </p:sp>
      <p:sp>
        <p:nvSpPr>
          <p:cNvPr id="4" name="Content Placeholder 3">
            <a:extLst>
              <a:ext uri="{FF2B5EF4-FFF2-40B4-BE49-F238E27FC236}">
                <a16:creationId xmlns:a16="http://schemas.microsoft.com/office/drawing/2014/main" id="{51EC9611-3464-4980-8ECB-CF86768FE89A}"/>
              </a:ext>
            </a:extLst>
          </p:cNvPr>
          <p:cNvSpPr>
            <a:spLocks noGrp="1"/>
          </p:cNvSpPr>
          <p:nvPr>
            <p:ph sz="quarter" idx="11"/>
          </p:nvPr>
        </p:nvSpPr>
        <p:spPr/>
        <p:txBody>
          <a:bodyPr/>
          <a:lstStyle/>
          <a:p>
            <a:r>
              <a:rPr lang="en-US"/>
              <a:t>If entered units are incompatible, an error will be displayed.</a:t>
            </a:r>
          </a:p>
          <a:p>
            <a:r>
              <a:rPr lang="en-US"/>
              <a:t>Use </a:t>
            </a:r>
            <a:r>
              <a:rPr lang="en-US" b="1"/>
              <a:t>Check Units</a:t>
            </a:r>
            <a:r>
              <a:rPr lang="en-US"/>
              <a:t> from the </a:t>
            </a:r>
            <a:r>
              <a:rPr lang="en-US" b="1"/>
              <a:t>Uncertainty</a:t>
            </a:r>
            <a:r>
              <a:rPr lang="en-US"/>
              <a:t> menu to check for problems.</a:t>
            </a:r>
          </a:p>
        </p:txBody>
      </p:sp>
      <p:pic>
        <p:nvPicPr>
          <p:cNvPr id="6" name="Picture 5">
            <a:extLst>
              <a:ext uri="{FF2B5EF4-FFF2-40B4-BE49-F238E27FC236}">
                <a16:creationId xmlns:a16="http://schemas.microsoft.com/office/drawing/2014/main" id="{8687A82F-B6FE-41EB-AFA2-83AE4CF7A90D}"/>
              </a:ext>
            </a:extLst>
          </p:cNvPr>
          <p:cNvPicPr>
            <a:picLocks noChangeAspect="1"/>
          </p:cNvPicPr>
          <p:nvPr/>
        </p:nvPicPr>
        <p:blipFill>
          <a:blip r:embed="rId2"/>
          <a:stretch>
            <a:fillRect/>
          </a:stretch>
        </p:blipFill>
        <p:spPr>
          <a:xfrm>
            <a:off x="1542414" y="3105029"/>
            <a:ext cx="9107171" cy="1733792"/>
          </a:xfrm>
          <a:prstGeom prst="rect">
            <a:avLst/>
          </a:prstGeom>
        </p:spPr>
      </p:pic>
    </p:spTree>
    <p:extLst>
      <p:ext uri="{BB962C8B-B14F-4D97-AF65-F5344CB8AC3E}">
        <p14:creationId xmlns:p14="http://schemas.microsoft.com/office/powerpoint/2010/main" val="250605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7E40-234E-4ADC-82E0-AFA5B2666ACE}"/>
              </a:ext>
            </a:extLst>
          </p:cNvPr>
          <p:cNvSpPr>
            <a:spLocks noGrp="1"/>
          </p:cNvSpPr>
          <p:nvPr>
            <p:ph type="title"/>
          </p:nvPr>
        </p:nvSpPr>
        <p:spPr/>
        <p:txBody>
          <a:bodyPr/>
          <a:lstStyle/>
          <a:p>
            <a:r>
              <a:rPr lang="en-US"/>
              <a:t>Tips for entering units</a:t>
            </a:r>
          </a:p>
        </p:txBody>
      </p:sp>
      <p:sp>
        <p:nvSpPr>
          <p:cNvPr id="3" name="Slide Number Placeholder 2">
            <a:extLst>
              <a:ext uri="{FF2B5EF4-FFF2-40B4-BE49-F238E27FC236}">
                <a16:creationId xmlns:a16="http://schemas.microsoft.com/office/drawing/2014/main" id="{7ECFD477-F9F8-4A45-8470-A645E0B68BF5}"/>
              </a:ext>
            </a:extLst>
          </p:cNvPr>
          <p:cNvSpPr>
            <a:spLocks noGrp="1"/>
          </p:cNvSpPr>
          <p:nvPr>
            <p:ph type="sldNum" sz="quarter" idx="10"/>
          </p:nvPr>
        </p:nvSpPr>
        <p:spPr/>
        <p:txBody>
          <a:bodyPr/>
          <a:lstStyle/>
          <a:p>
            <a:fld id="{4FAB73BC-B049-4115-A692-8D63A059BFB8}" type="slidenum">
              <a:rPr lang="en-US" smtClean="0"/>
              <a:pPr/>
              <a:t>34</a:t>
            </a:fld>
            <a:endParaRPr lang="en-US"/>
          </a:p>
        </p:txBody>
      </p:sp>
      <p:sp>
        <p:nvSpPr>
          <p:cNvPr id="4" name="Content Placeholder 3">
            <a:extLst>
              <a:ext uri="{FF2B5EF4-FFF2-40B4-BE49-F238E27FC236}">
                <a16:creationId xmlns:a16="http://schemas.microsoft.com/office/drawing/2014/main" id="{E423A55F-3D54-4724-AD57-C6EB080E7DAC}"/>
              </a:ext>
            </a:extLst>
          </p:cNvPr>
          <p:cNvSpPr>
            <a:spLocks noGrp="1"/>
          </p:cNvSpPr>
          <p:nvPr>
            <p:ph sz="quarter" idx="11"/>
          </p:nvPr>
        </p:nvSpPr>
        <p:spPr>
          <a:xfrm>
            <a:off x="647700" y="991547"/>
            <a:ext cx="11049000" cy="5524329"/>
          </a:xfrm>
        </p:spPr>
        <p:txBody>
          <a:bodyPr numCol="2">
            <a:noAutofit/>
          </a:bodyPr>
          <a:lstStyle/>
          <a:p>
            <a:pPr lvl="1">
              <a:buFont typeface="Arial" panose="020B0604020202020204" pitchFamily="34" charset="0"/>
              <a:buChar char="•"/>
            </a:pPr>
            <a:r>
              <a:rPr lang="en-US" sz="1400" dirty="0"/>
              <a:t>When in doubt, spell it out:</a:t>
            </a:r>
          </a:p>
          <a:p>
            <a:pPr lvl="2">
              <a:buFont typeface="Arial" panose="020B0604020202020204" pitchFamily="34" charset="0"/>
              <a:buChar char="•"/>
            </a:pPr>
            <a:r>
              <a:rPr lang="en-US" sz="1400" dirty="0"/>
              <a:t>meter</a:t>
            </a:r>
          </a:p>
          <a:p>
            <a:pPr lvl="2">
              <a:buFont typeface="Arial" panose="020B0604020202020204" pitchFamily="34" charset="0"/>
              <a:buChar char="•"/>
            </a:pPr>
            <a:r>
              <a:rPr lang="en-US" sz="1400" dirty="0"/>
              <a:t>centimeter</a:t>
            </a:r>
          </a:p>
          <a:p>
            <a:pPr lvl="2">
              <a:buFont typeface="Arial" panose="020B0604020202020204" pitchFamily="34" charset="0"/>
              <a:buChar char="•"/>
            </a:pPr>
            <a:r>
              <a:rPr lang="en-US" sz="1400" dirty="0"/>
              <a:t>centimeter per second</a:t>
            </a:r>
          </a:p>
          <a:p>
            <a:pPr lvl="2">
              <a:buFont typeface="Arial" panose="020B0604020202020204" pitchFamily="34" charset="0"/>
              <a:buChar char="•"/>
            </a:pPr>
            <a:r>
              <a:rPr lang="en-US" sz="1400" dirty="0"/>
              <a:t>kilopascal</a:t>
            </a:r>
          </a:p>
          <a:p>
            <a:pPr marL="384030" lvl="2" indent="0">
              <a:buFont typeface="Calibri" pitchFamily="34" charset="0"/>
              <a:buNone/>
            </a:pPr>
            <a:endParaRPr lang="en-US" sz="1400" dirty="0"/>
          </a:p>
          <a:p>
            <a:pPr lvl="1">
              <a:buFont typeface="Arial" panose="020B0604020202020204" pitchFamily="34" charset="0"/>
              <a:buChar char="•"/>
            </a:pPr>
            <a:r>
              <a:rPr lang="en-US" sz="1400" dirty="0"/>
              <a:t>Abbreviations usually work too, including SI prefixes and special characters:</a:t>
            </a:r>
          </a:p>
          <a:p>
            <a:pPr lvl="2">
              <a:buFont typeface="Arial" panose="020B0604020202020204" pitchFamily="34" charset="0"/>
              <a:buChar char="•"/>
            </a:pPr>
            <a:r>
              <a:rPr lang="en-US" sz="1400" dirty="0"/>
              <a:t>m</a:t>
            </a:r>
          </a:p>
          <a:p>
            <a:pPr lvl="2">
              <a:buFont typeface="Arial" panose="020B0604020202020204" pitchFamily="34" charset="0"/>
              <a:buChar char="•"/>
            </a:pPr>
            <a:r>
              <a:rPr lang="en-US" sz="1400" dirty="0"/>
              <a:t>cm</a:t>
            </a:r>
          </a:p>
          <a:p>
            <a:pPr lvl="2">
              <a:buFont typeface="Arial" panose="020B0604020202020204" pitchFamily="34" charset="0"/>
              <a:buChar char="•"/>
            </a:pPr>
            <a:r>
              <a:rPr lang="en-US" sz="1400" dirty="0"/>
              <a:t>cm/s</a:t>
            </a:r>
          </a:p>
          <a:p>
            <a:pPr lvl="2">
              <a:buFont typeface="Arial" panose="020B0604020202020204" pitchFamily="34" charset="0"/>
              <a:buChar char="•"/>
            </a:pPr>
            <a:r>
              <a:rPr lang="en-US" sz="1400" dirty="0"/>
              <a:t>kPa</a:t>
            </a:r>
          </a:p>
          <a:p>
            <a:pPr lvl="2">
              <a:buFont typeface="Arial" panose="020B0604020202020204" pitchFamily="34" charset="0"/>
              <a:buChar char="•"/>
            </a:pPr>
            <a:r>
              <a:rPr lang="en-US" sz="1400" dirty="0" err="1"/>
              <a:t>kohm</a:t>
            </a:r>
            <a:r>
              <a:rPr lang="en-US" sz="1400" dirty="0"/>
              <a:t>, </a:t>
            </a:r>
            <a:r>
              <a:rPr lang="en-US" sz="1400" dirty="0" err="1"/>
              <a:t>kΩ</a:t>
            </a:r>
            <a:endParaRPr lang="en-US" sz="1400" dirty="0"/>
          </a:p>
          <a:p>
            <a:pPr marL="384030" lvl="2" indent="0">
              <a:buFont typeface="Calibri" pitchFamily="34" charset="0"/>
              <a:buNone/>
            </a:pPr>
            <a:endParaRPr lang="en-US" sz="1400" dirty="0"/>
          </a:p>
          <a:p>
            <a:pPr lvl="1">
              <a:buFont typeface="Arial" panose="020B0604020202020204" pitchFamily="34" charset="0"/>
              <a:buChar char="•"/>
            </a:pPr>
            <a:r>
              <a:rPr lang="en-US" sz="1400" dirty="0"/>
              <a:t>Compound/derived units:</a:t>
            </a:r>
          </a:p>
          <a:p>
            <a:pPr lvl="2">
              <a:buFont typeface="Arial" panose="020B0604020202020204" pitchFamily="34" charset="0"/>
              <a:buChar char="•"/>
            </a:pPr>
            <a:r>
              <a:rPr lang="en-US" sz="1400" dirty="0"/>
              <a:t>psi</a:t>
            </a:r>
          </a:p>
          <a:p>
            <a:pPr lvl="2">
              <a:buFont typeface="Arial" panose="020B0604020202020204" pitchFamily="34" charset="0"/>
              <a:buChar char="•"/>
            </a:pPr>
            <a:r>
              <a:rPr lang="en-US" sz="1400" dirty="0"/>
              <a:t>pounds per square inch</a:t>
            </a:r>
          </a:p>
          <a:p>
            <a:pPr lvl="2">
              <a:buFont typeface="Arial" panose="020B0604020202020204" pitchFamily="34" charset="0"/>
              <a:buChar char="•"/>
            </a:pPr>
            <a:r>
              <a:rPr lang="en-US" sz="1400" dirty="0"/>
              <a:t>inHg (one word)</a:t>
            </a:r>
          </a:p>
          <a:p>
            <a:pPr lvl="2">
              <a:buFont typeface="Arial" panose="020B0604020202020204" pitchFamily="34" charset="0"/>
              <a:buChar char="•"/>
            </a:pPr>
            <a:r>
              <a:rPr lang="en-US" sz="1400" dirty="0"/>
              <a:t>cm^2/V/s</a:t>
            </a:r>
          </a:p>
          <a:p>
            <a:pPr lvl="2"/>
            <a:endParaRPr lang="en-US" sz="1400" dirty="0"/>
          </a:p>
          <a:p>
            <a:pPr lvl="2"/>
            <a:endParaRPr lang="en-US" sz="1200" dirty="0"/>
          </a:p>
          <a:p>
            <a:pPr lvl="2"/>
            <a:endParaRPr lang="en-US" sz="1200" dirty="0"/>
          </a:p>
          <a:p>
            <a:pPr lvl="1">
              <a:buFont typeface="Arial" panose="020B0604020202020204" pitchFamily="34" charset="0"/>
              <a:buChar char="•"/>
            </a:pPr>
            <a:r>
              <a:rPr lang="en-US" sz="1400" dirty="0"/>
              <a:t>But there are some gotchas:</a:t>
            </a:r>
          </a:p>
          <a:p>
            <a:pPr lvl="2">
              <a:buFont typeface="Arial" panose="020B0604020202020204" pitchFamily="34" charset="0"/>
              <a:buChar char="•"/>
            </a:pPr>
            <a:r>
              <a:rPr lang="en-US" sz="1400" dirty="0"/>
              <a:t>Capitalization matters</a:t>
            </a:r>
          </a:p>
          <a:p>
            <a:pPr lvl="3">
              <a:buFont typeface="Arial" panose="020B0604020202020204" pitchFamily="34" charset="0"/>
              <a:buChar char="•"/>
            </a:pPr>
            <a:r>
              <a:rPr lang="en-US" dirty="0"/>
              <a:t>K → Kelvin</a:t>
            </a:r>
          </a:p>
          <a:p>
            <a:pPr lvl="3">
              <a:buFont typeface="Arial" panose="020B0604020202020204" pitchFamily="34" charset="0"/>
              <a:buChar char="•"/>
            </a:pPr>
            <a:r>
              <a:rPr lang="en-US" dirty="0"/>
              <a:t>k → Boltzmann constant</a:t>
            </a:r>
          </a:p>
          <a:p>
            <a:pPr lvl="2"/>
            <a:endParaRPr lang="en-US" sz="1400" dirty="0"/>
          </a:p>
          <a:p>
            <a:pPr lvl="2">
              <a:buFont typeface="Arial" panose="020B0604020202020204" pitchFamily="34" charset="0"/>
              <a:buChar char="•"/>
            </a:pPr>
            <a:r>
              <a:rPr lang="en-US" sz="1400" dirty="0"/>
              <a:t>Possible Confusion:</a:t>
            </a:r>
          </a:p>
          <a:p>
            <a:pPr lvl="3">
              <a:buFont typeface="Arial" panose="020B0604020202020204" pitchFamily="34" charset="0"/>
              <a:buChar char="•"/>
            </a:pPr>
            <a:r>
              <a:rPr lang="en-US" dirty="0"/>
              <a:t>C → Coulombs</a:t>
            </a:r>
          </a:p>
          <a:p>
            <a:pPr lvl="3">
              <a:buFont typeface="Arial" panose="020B0604020202020204" pitchFamily="34" charset="0"/>
              <a:buChar char="•"/>
            </a:pPr>
            <a:r>
              <a:rPr lang="en-US" dirty="0"/>
              <a:t>F → Farads</a:t>
            </a:r>
          </a:p>
          <a:p>
            <a:pPr lvl="3">
              <a:buFont typeface="Arial" panose="020B0604020202020204" pitchFamily="34" charset="0"/>
              <a:buChar char="•"/>
            </a:pPr>
            <a:r>
              <a:rPr lang="en-US" dirty="0" err="1"/>
              <a:t>degC</a:t>
            </a:r>
            <a:r>
              <a:rPr lang="en-US" dirty="0"/>
              <a:t>, </a:t>
            </a:r>
            <a:r>
              <a:rPr lang="en-US" dirty="0" err="1"/>
              <a:t>degreeC</a:t>
            </a:r>
            <a:r>
              <a:rPr lang="en-US" dirty="0"/>
              <a:t>, or </a:t>
            </a:r>
            <a:r>
              <a:rPr lang="en-US" dirty="0" err="1"/>
              <a:t>celsius</a:t>
            </a:r>
            <a:r>
              <a:rPr lang="en-US" dirty="0"/>
              <a:t> → degrees Celsius</a:t>
            </a:r>
          </a:p>
          <a:p>
            <a:pPr lvl="3">
              <a:buFont typeface="Arial" panose="020B0604020202020204" pitchFamily="34" charset="0"/>
              <a:buChar char="•"/>
            </a:pPr>
            <a:r>
              <a:rPr lang="en-US" dirty="0" err="1"/>
              <a:t>degF</a:t>
            </a:r>
            <a:r>
              <a:rPr lang="en-US" dirty="0"/>
              <a:t>, </a:t>
            </a:r>
            <a:r>
              <a:rPr lang="en-US" dirty="0" err="1"/>
              <a:t>degreeF</a:t>
            </a:r>
            <a:r>
              <a:rPr lang="en-US" dirty="0"/>
              <a:t>, or </a:t>
            </a:r>
            <a:r>
              <a:rPr lang="en-US" dirty="0" err="1"/>
              <a:t>fahrenheit</a:t>
            </a:r>
            <a:r>
              <a:rPr lang="en-US" dirty="0"/>
              <a:t> → degrees Fahrenheit</a:t>
            </a:r>
          </a:p>
          <a:p>
            <a:pPr lvl="2"/>
            <a:endParaRPr lang="en-US" sz="1400" dirty="0"/>
          </a:p>
          <a:p>
            <a:pPr lvl="2">
              <a:buFont typeface="Arial" panose="020B0604020202020204" pitchFamily="34" charset="0"/>
              <a:buChar char="•"/>
            </a:pPr>
            <a:r>
              <a:rPr lang="en-US" sz="1400" dirty="0"/>
              <a:t>Sometimes need underscores for spaces:</a:t>
            </a:r>
          </a:p>
          <a:p>
            <a:pPr lvl="3">
              <a:buFont typeface="Arial" panose="020B0604020202020204" pitchFamily="34" charset="0"/>
              <a:buChar char="•"/>
            </a:pPr>
            <a:r>
              <a:rPr lang="en-US" dirty="0" err="1"/>
              <a:t>light_year</a:t>
            </a:r>
            <a:r>
              <a:rPr lang="en-US" dirty="0"/>
              <a:t> → ok</a:t>
            </a:r>
          </a:p>
          <a:p>
            <a:pPr lvl="3">
              <a:buFont typeface="Arial" panose="020B0604020202020204" pitchFamily="34" charset="0"/>
              <a:buChar char="•"/>
            </a:pPr>
            <a:r>
              <a:rPr lang="en-US" dirty="0"/>
              <a:t>light year → not ok</a:t>
            </a:r>
          </a:p>
          <a:p>
            <a:pPr lvl="2"/>
            <a:endParaRPr lang="en-US" sz="1400" dirty="0"/>
          </a:p>
          <a:p>
            <a:pPr lvl="1">
              <a:buFont typeface="Arial" panose="020B0604020202020204" pitchFamily="34" charset="0"/>
              <a:buChar char="•"/>
            </a:pPr>
            <a:r>
              <a:rPr lang="en-US" sz="1400" dirty="0"/>
              <a:t>Dimensionless units can be left blank. Named dimensionless units (e.g. radians) can still be entered for recordkeeping.</a:t>
            </a:r>
          </a:p>
          <a:p>
            <a:pPr lvl="1">
              <a:buFont typeface="Arial" panose="020B0604020202020204" pitchFamily="34" charset="0"/>
              <a:buChar char="•"/>
            </a:pPr>
            <a:r>
              <a:rPr lang="en-US" sz="1400" dirty="0"/>
              <a:t>If it turns </a:t>
            </a:r>
            <a:r>
              <a:rPr lang="en-US" sz="1400" dirty="0">
                <a:solidFill>
                  <a:srgbClr val="FF0000"/>
                </a:solidFill>
              </a:rPr>
              <a:t>red</a:t>
            </a:r>
            <a:r>
              <a:rPr lang="en-US" sz="1400" dirty="0"/>
              <a:t>, try again!</a:t>
            </a:r>
          </a:p>
          <a:p>
            <a:pPr lvl="1">
              <a:buFont typeface="Arial" panose="020B0604020202020204" pitchFamily="34" charset="0"/>
              <a:buChar char="•"/>
            </a:pPr>
            <a:endParaRPr lang="en-US" sz="1400" dirty="0"/>
          </a:p>
          <a:p>
            <a:pPr lvl="1">
              <a:lnSpc>
                <a:spcPct val="120000"/>
              </a:lnSpc>
              <a:buFont typeface="Arial" panose="020B0604020202020204" pitchFamily="34" charset="0"/>
              <a:buChar char="•"/>
            </a:pPr>
            <a:r>
              <a:rPr lang="en-US" sz="1400" dirty="0">
                <a:hlinkClick r:id="rId2"/>
              </a:rPr>
              <a:t>https://github.com/hgrecco/pint/blob/master/pint/default_en.txt</a:t>
            </a:r>
            <a:r>
              <a:rPr lang="en-US" sz="1400" dirty="0"/>
              <a:t> for full list of predefined units!</a:t>
            </a:r>
          </a:p>
          <a:p>
            <a:endParaRPr lang="en-US" sz="1050" dirty="0"/>
          </a:p>
        </p:txBody>
      </p:sp>
    </p:spTree>
    <p:extLst>
      <p:ext uri="{BB962C8B-B14F-4D97-AF65-F5344CB8AC3E}">
        <p14:creationId xmlns:p14="http://schemas.microsoft.com/office/powerpoint/2010/main" val="97563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0BBB-39AC-4C32-BC28-52919D38E256}"/>
              </a:ext>
            </a:extLst>
          </p:cNvPr>
          <p:cNvSpPr>
            <a:spLocks noGrp="1"/>
          </p:cNvSpPr>
          <p:nvPr>
            <p:ph type="title"/>
          </p:nvPr>
        </p:nvSpPr>
        <p:spPr/>
        <p:txBody>
          <a:bodyPr/>
          <a:lstStyle/>
          <a:p>
            <a:r>
              <a:rPr lang="en-US"/>
              <a:t>Temperature Units</a:t>
            </a:r>
          </a:p>
        </p:txBody>
      </p:sp>
      <p:sp>
        <p:nvSpPr>
          <p:cNvPr id="3" name="Slide Number Placeholder 2">
            <a:extLst>
              <a:ext uri="{FF2B5EF4-FFF2-40B4-BE49-F238E27FC236}">
                <a16:creationId xmlns:a16="http://schemas.microsoft.com/office/drawing/2014/main" id="{FE2B9407-3948-48F9-B199-73E068F76EFD}"/>
              </a:ext>
            </a:extLst>
          </p:cNvPr>
          <p:cNvSpPr>
            <a:spLocks noGrp="1"/>
          </p:cNvSpPr>
          <p:nvPr>
            <p:ph type="sldNum" sz="quarter" idx="10"/>
          </p:nvPr>
        </p:nvSpPr>
        <p:spPr/>
        <p:txBody>
          <a:bodyPr/>
          <a:lstStyle/>
          <a:p>
            <a:fld id="{4FAB73BC-B049-4115-A692-8D63A059BFB8}" type="slidenum">
              <a:rPr lang="en-US" smtClean="0"/>
              <a:pPr/>
              <a:t>35</a:t>
            </a:fld>
            <a:endParaRPr lang="en-US"/>
          </a:p>
        </p:txBody>
      </p:sp>
      <p:sp>
        <p:nvSpPr>
          <p:cNvPr id="4" name="Content Placeholder 3">
            <a:extLst>
              <a:ext uri="{FF2B5EF4-FFF2-40B4-BE49-F238E27FC236}">
                <a16:creationId xmlns:a16="http://schemas.microsoft.com/office/drawing/2014/main" id="{5C268D3C-4117-4E16-A04A-2770DC574002}"/>
              </a:ext>
            </a:extLst>
          </p:cNvPr>
          <p:cNvSpPr>
            <a:spLocks noGrp="1"/>
          </p:cNvSpPr>
          <p:nvPr>
            <p:ph sz="quarter" idx="11"/>
          </p:nvPr>
        </p:nvSpPr>
        <p:spPr>
          <a:xfrm>
            <a:off x="647700" y="1409699"/>
            <a:ext cx="11049000" cy="4919181"/>
          </a:xfrm>
        </p:spPr>
        <p:txBody>
          <a:bodyPr>
            <a:normAutofit fontScale="92500"/>
          </a:bodyPr>
          <a:lstStyle/>
          <a:p>
            <a:pPr>
              <a:lnSpc>
                <a:spcPct val="100000"/>
              </a:lnSpc>
            </a:pPr>
            <a:r>
              <a:rPr lang="en-US" dirty="0"/>
              <a:t>What is 25 °C ± 5 °C?</a:t>
            </a:r>
          </a:p>
          <a:p>
            <a:pPr lvl="1">
              <a:lnSpc>
                <a:spcPct val="100000"/>
              </a:lnSpc>
              <a:buFont typeface="Arial" panose="020B0604020202020204" pitchFamily="34" charset="0"/>
              <a:buChar char="•"/>
            </a:pPr>
            <a:r>
              <a:rPr lang="en-US" dirty="0"/>
              <a:t>Convert everything to base units: 298.1 K + 278.1 K = 576.2 K = 303.1 °C. → Wait, that’s not right!</a:t>
            </a:r>
          </a:p>
          <a:p>
            <a:pPr lvl="1">
              <a:lnSpc>
                <a:spcPct val="100000"/>
              </a:lnSpc>
              <a:buFont typeface="Arial" panose="020B0604020202020204" pitchFamily="34" charset="0"/>
              <a:buChar char="•"/>
            </a:pPr>
            <a:r>
              <a:rPr lang="en-US" dirty="0"/>
              <a:t>The 5 °C is really a </a:t>
            </a:r>
            <a:r>
              <a:rPr lang="en-US" b="1" dirty="0"/>
              <a:t>differential</a:t>
            </a:r>
            <a:r>
              <a:rPr lang="en-US" dirty="0"/>
              <a:t> temperature.</a:t>
            </a:r>
          </a:p>
          <a:p>
            <a:pPr lvl="1">
              <a:lnSpc>
                <a:spcPct val="100000"/>
              </a:lnSpc>
              <a:buFont typeface="Arial" panose="020B0604020202020204" pitchFamily="34" charset="0"/>
              <a:buChar char="•"/>
            </a:pPr>
            <a:r>
              <a:rPr lang="en-US" dirty="0"/>
              <a:t>298.1 K + 5 </a:t>
            </a:r>
            <a:r>
              <a:rPr lang="en-US" dirty="0">
                <a:solidFill>
                  <a:srgbClr val="FF0000"/>
                </a:solidFill>
              </a:rPr>
              <a:t>Δ</a:t>
            </a:r>
            <a:r>
              <a:rPr lang="en-US" dirty="0"/>
              <a:t>°C = 298.1 K + </a:t>
            </a:r>
            <a:r>
              <a:rPr lang="en-US" dirty="0">
                <a:solidFill>
                  <a:srgbClr val="FF0000"/>
                </a:solidFill>
              </a:rPr>
              <a:t>5 K</a:t>
            </a:r>
            <a:r>
              <a:rPr lang="en-US" dirty="0"/>
              <a:t> = 303.1 K = 30 °C.</a:t>
            </a:r>
          </a:p>
          <a:p>
            <a:pPr lvl="1">
              <a:lnSpc>
                <a:spcPct val="100000"/>
              </a:lnSpc>
            </a:pPr>
            <a:endParaRPr lang="en-US" dirty="0"/>
          </a:p>
          <a:p>
            <a:pPr>
              <a:lnSpc>
                <a:spcPct val="100000"/>
              </a:lnSpc>
            </a:pPr>
            <a:r>
              <a:rPr lang="en-US" dirty="0"/>
              <a:t>The calculator handles absolute and differential temperatures as two different, but related, things.</a:t>
            </a:r>
          </a:p>
          <a:p>
            <a:pPr>
              <a:lnSpc>
                <a:spcPct val="100000"/>
              </a:lnSpc>
            </a:pPr>
            <a:r>
              <a:rPr lang="en-US" dirty="0"/>
              <a:t>Differential temperature units are entered and shown as “</a:t>
            </a:r>
            <a:r>
              <a:rPr lang="en-US" dirty="0" err="1"/>
              <a:t>delta_degC</a:t>
            </a:r>
            <a:r>
              <a:rPr lang="en-US" dirty="0"/>
              <a:t>” or “</a:t>
            </a:r>
            <a:r>
              <a:rPr lang="en-US" dirty="0" err="1"/>
              <a:t>Δcelsius</a:t>
            </a:r>
            <a:r>
              <a:rPr lang="en-US" dirty="0"/>
              <a:t>”. Temperature uncertainties are set to delta temperature units automatically. Subtracting two absolute temperatures results in a differential temperature unit.</a:t>
            </a:r>
          </a:p>
          <a:p>
            <a:pPr>
              <a:lnSpc>
                <a:spcPct val="100000"/>
              </a:lnSpc>
            </a:pPr>
            <a:endParaRPr lang="en-US" dirty="0"/>
          </a:p>
          <a:p>
            <a:pPr>
              <a:lnSpc>
                <a:spcPct val="100000"/>
              </a:lnSpc>
            </a:pPr>
            <a:r>
              <a:rPr lang="en-US" b="1" dirty="0"/>
              <a:t>If you get “ambiguous unit” errors, try changing to “</a:t>
            </a:r>
            <a:r>
              <a:rPr lang="en-US" b="1" dirty="0" err="1"/>
              <a:t>delta_degC</a:t>
            </a:r>
            <a:r>
              <a:rPr lang="en-US" b="1" dirty="0"/>
              <a:t>” instead of “</a:t>
            </a:r>
            <a:r>
              <a:rPr lang="en-US" b="1" dirty="0" err="1"/>
              <a:t>degC</a:t>
            </a:r>
            <a:r>
              <a:rPr lang="en-US" b="1" dirty="0"/>
              <a:t>” as a unit.</a:t>
            </a:r>
          </a:p>
          <a:p>
            <a:pPr>
              <a:lnSpc>
                <a:spcPct val="100000"/>
              </a:lnSpc>
            </a:pPr>
            <a:r>
              <a:rPr lang="en-US" dirty="0"/>
              <a:t>OR, just use Kelvin for everything. Since it has offset of 0, a differential Kelvin is the same as an absolute Kelvin.</a:t>
            </a:r>
          </a:p>
          <a:p>
            <a:pPr>
              <a:lnSpc>
                <a:spcPct val="100000"/>
              </a:lnSpc>
            </a:pPr>
            <a:endParaRPr lang="en-US" dirty="0"/>
          </a:p>
        </p:txBody>
      </p:sp>
    </p:spTree>
    <p:extLst>
      <p:ext uri="{BB962C8B-B14F-4D97-AF65-F5344CB8AC3E}">
        <p14:creationId xmlns:p14="http://schemas.microsoft.com/office/powerpoint/2010/main" val="218210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869-90B2-4B73-AC34-FD91E24EB2D6}"/>
              </a:ext>
            </a:extLst>
          </p:cNvPr>
          <p:cNvSpPr>
            <a:spLocks noGrp="1"/>
          </p:cNvSpPr>
          <p:nvPr>
            <p:ph type="title"/>
          </p:nvPr>
        </p:nvSpPr>
        <p:spPr/>
        <p:txBody>
          <a:bodyPr/>
          <a:lstStyle/>
          <a:p>
            <a:r>
              <a:rPr lang="en-US"/>
              <a:t>Units Converter</a:t>
            </a:r>
          </a:p>
        </p:txBody>
      </p:sp>
      <p:sp>
        <p:nvSpPr>
          <p:cNvPr id="3" name="Slide Number Placeholder 2">
            <a:extLst>
              <a:ext uri="{FF2B5EF4-FFF2-40B4-BE49-F238E27FC236}">
                <a16:creationId xmlns:a16="http://schemas.microsoft.com/office/drawing/2014/main" id="{676B94FB-6A78-424A-B625-3ADABDCC00B2}"/>
              </a:ext>
            </a:extLst>
          </p:cNvPr>
          <p:cNvSpPr>
            <a:spLocks noGrp="1"/>
          </p:cNvSpPr>
          <p:nvPr>
            <p:ph type="sldNum" sz="quarter" idx="10"/>
          </p:nvPr>
        </p:nvSpPr>
        <p:spPr/>
        <p:txBody>
          <a:bodyPr/>
          <a:lstStyle/>
          <a:p>
            <a:fld id="{4FAB73BC-B049-4115-A692-8D63A059BFB8}" type="slidenum">
              <a:rPr lang="en-US" smtClean="0"/>
              <a:pPr/>
              <a:t>36</a:t>
            </a:fld>
            <a:endParaRPr lang="en-US"/>
          </a:p>
        </p:txBody>
      </p:sp>
      <p:sp>
        <p:nvSpPr>
          <p:cNvPr id="4" name="Content Placeholder 3">
            <a:extLst>
              <a:ext uri="{FF2B5EF4-FFF2-40B4-BE49-F238E27FC236}">
                <a16:creationId xmlns:a16="http://schemas.microsoft.com/office/drawing/2014/main" id="{7001D98C-D984-44B2-9FC1-37646140B2F4}"/>
              </a:ext>
            </a:extLst>
          </p:cNvPr>
          <p:cNvSpPr>
            <a:spLocks noGrp="1"/>
          </p:cNvSpPr>
          <p:nvPr>
            <p:ph sz="quarter" idx="11"/>
          </p:nvPr>
        </p:nvSpPr>
        <p:spPr/>
        <p:txBody>
          <a:bodyPr>
            <a:normAutofit lnSpcReduction="10000"/>
          </a:bodyPr>
          <a:lstStyle/>
          <a:p>
            <a:r>
              <a:rPr lang="en-US">
                <a:latin typeface="Open Sans" panose="020B0604020202020204" charset="0"/>
                <a:ea typeface="Open Sans" panose="020B0604020202020204" charset="0"/>
                <a:cs typeface="Open Sans" panose="020B0604020202020204" charset="0"/>
              </a:rPr>
              <a:t>Use </a:t>
            </a:r>
            <a:r>
              <a:rPr lang="en-US" b="1">
                <a:latin typeface="Open Sans" panose="020B0604020202020204" charset="0"/>
                <a:ea typeface="Open Sans" panose="020B0604020202020204" charset="0"/>
                <a:cs typeface="Open Sans" panose="020B0604020202020204" charset="0"/>
              </a:rPr>
              <a:t>Unit Converter</a:t>
            </a:r>
            <a:r>
              <a:rPr lang="en-US">
                <a:latin typeface="Open Sans" panose="020B0604020202020204" charset="0"/>
                <a:ea typeface="Open Sans" panose="020B0604020202020204" charset="0"/>
                <a:cs typeface="Open Sans" panose="020B0604020202020204" charset="0"/>
              </a:rPr>
              <a:t> from the </a:t>
            </a:r>
            <a:r>
              <a:rPr lang="en-US" b="1">
                <a:latin typeface="Open Sans" panose="020B0604020202020204" charset="0"/>
                <a:ea typeface="Open Sans" panose="020B0604020202020204" charset="0"/>
                <a:cs typeface="Open Sans" panose="020B0604020202020204" charset="0"/>
              </a:rPr>
              <a:t>Window </a:t>
            </a:r>
            <a:r>
              <a:rPr lang="en-US">
                <a:latin typeface="Open Sans" panose="020B0604020202020204" charset="0"/>
                <a:ea typeface="Open Sans" panose="020B0604020202020204" charset="0"/>
                <a:cs typeface="Open Sans" panose="020B0604020202020204" charset="0"/>
              </a:rPr>
              <a:t>menu to see if a unit name is recognized and to convert values of same dimensionality</a:t>
            </a: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endParaRPr lang="en-US">
              <a:latin typeface="Open Sans" panose="020B0604020202020204" charset="0"/>
              <a:ea typeface="Open Sans" panose="020B0604020202020204" charset="0"/>
              <a:cs typeface="Open Sans" panose="020B0604020202020204" charset="0"/>
            </a:endParaRPr>
          </a:p>
          <a:p>
            <a:r>
              <a:rPr lang="en-US">
                <a:latin typeface="Open Sans" panose="020B0604020202020204" charset="0"/>
                <a:ea typeface="Open Sans" panose="020B0604020202020204" charset="0"/>
                <a:cs typeface="Open Sans" panose="020B0604020202020204" charset="0"/>
              </a:rPr>
              <a:t>Custom units can be defined, based on SI units, in the </a:t>
            </a:r>
            <a:r>
              <a:rPr lang="en-US" b="1">
                <a:latin typeface="Open Sans" panose="020B0604020202020204" charset="0"/>
                <a:ea typeface="Open Sans" panose="020B0604020202020204" charset="0"/>
                <a:cs typeface="Open Sans" panose="020B0604020202020204" charset="0"/>
              </a:rPr>
              <a:t>Preferences</a:t>
            </a:r>
            <a:r>
              <a:rPr lang="en-US">
                <a:latin typeface="Open Sans" panose="020B0604020202020204" charset="0"/>
                <a:ea typeface="Open Sans" panose="020B0604020202020204" charset="0"/>
                <a:cs typeface="Open Sans" panose="020B0604020202020204" charset="0"/>
              </a:rPr>
              <a:t> menu.</a:t>
            </a:r>
          </a:p>
          <a:p>
            <a:endParaRPr lang="en-US"/>
          </a:p>
          <a:p>
            <a:endParaRPr lang="en-US"/>
          </a:p>
        </p:txBody>
      </p:sp>
      <p:pic>
        <p:nvPicPr>
          <p:cNvPr id="8" name="Picture 7">
            <a:extLst>
              <a:ext uri="{FF2B5EF4-FFF2-40B4-BE49-F238E27FC236}">
                <a16:creationId xmlns:a16="http://schemas.microsoft.com/office/drawing/2014/main" id="{A32A6B19-E9CF-421D-B432-D0D7824CC7E6}"/>
              </a:ext>
            </a:extLst>
          </p:cNvPr>
          <p:cNvPicPr>
            <a:picLocks noChangeAspect="1"/>
          </p:cNvPicPr>
          <p:nvPr/>
        </p:nvPicPr>
        <p:blipFill>
          <a:blip r:embed="rId2"/>
          <a:stretch>
            <a:fillRect/>
          </a:stretch>
        </p:blipFill>
        <p:spPr>
          <a:xfrm>
            <a:off x="75166" y="2448276"/>
            <a:ext cx="3943136" cy="1474603"/>
          </a:xfrm>
          <a:prstGeom prst="rect">
            <a:avLst/>
          </a:prstGeom>
        </p:spPr>
      </p:pic>
      <p:pic>
        <p:nvPicPr>
          <p:cNvPr id="9" name="Picture 8">
            <a:extLst>
              <a:ext uri="{FF2B5EF4-FFF2-40B4-BE49-F238E27FC236}">
                <a16:creationId xmlns:a16="http://schemas.microsoft.com/office/drawing/2014/main" id="{528C2353-AED1-4105-8BA1-B4DC0254FBB9}"/>
              </a:ext>
            </a:extLst>
          </p:cNvPr>
          <p:cNvPicPr>
            <a:picLocks noChangeAspect="1"/>
          </p:cNvPicPr>
          <p:nvPr/>
        </p:nvPicPr>
        <p:blipFill>
          <a:blip r:embed="rId3"/>
          <a:stretch>
            <a:fillRect/>
          </a:stretch>
        </p:blipFill>
        <p:spPr>
          <a:xfrm>
            <a:off x="4121862" y="2448276"/>
            <a:ext cx="3943137" cy="1474603"/>
          </a:xfrm>
          <a:prstGeom prst="rect">
            <a:avLst/>
          </a:prstGeom>
        </p:spPr>
      </p:pic>
      <p:pic>
        <p:nvPicPr>
          <p:cNvPr id="10" name="Picture 9">
            <a:extLst>
              <a:ext uri="{FF2B5EF4-FFF2-40B4-BE49-F238E27FC236}">
                <a16:creationId xmlns:a16="http://schemas.microsoft.com/office/drawing/2014/main" id="{BF0607EF-FAFE-435A-8E4B-236FF02152F2}"/>
              </a:ext>
            </a:extLst>
          </p:cNvPr>
          <p:cNvPicPr>
            <a:picLocks noChangeAspect="1"/>
          </p:cNvPicPr>
          <p:nvPr/>
        </p:nvPicPr>
        <p:blipFill>
          <a:blip r:embed="rId4"/>
          <a:stretch>
            <a:fillRect/>
          </a:stretch>
        </p:blipFill>
        <p:spPr>
          <a:xfrm>
            <a:off x="8173699" y="2448278"/>
            <a:ext cx="3943137" cy="1474603"/>
          </a:xfrm>
          <a:prstGeom prst="rect">
            <a:avLst/>
          </a:prstGeom>
        </p:spPr>
      </p:pic>
    </p:spTree>
    <p:extLst>
      <p:ext uri="{BB962C8B-B14F-4D97-AF65-F5344CB8AC3E}">
        <p14:creationId xmlns:p14="http://schemas.microsoft.com/office/powerpoint/2010/main" val="1684020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5177E-560C-4096-B560-DB7BE2C5FAA3}"/>
              </a:ext>
            </a:extLst>
          </p:cNvPr>
          <p:cNvSpPr>
            <a:spLocks noGrp="1"/>
          </p:cNvSpPr>
          <p:nvPr>
            <p:ph type="ctrTitle"/>
          </p:nvPr>
        </p:nvSpPr>
        <p:spPr/>
        <p:txBody>
          <a:bodyPr/>
          <a:lstStyle/>
          <a:p>
            <a:r>
              <a:rPr lang="en-US"/>
              <a:t>Pitot Tube</a:t>
            </a:r>
          </a:p>
        </p:txBody>
      </p:sp>
      <p:sp>
        <p:nvSpPr>
          <p:cNvPr id="3" name="Slide Number Placeholder 2">
            <a:extLst>
              <a:ext uri="{FF2B5EF4-FFF2-40B4-BE49-F238E27FC236}">
                <a16:creationId xmlns:a16="http://schemas.microsoft.com/office/drawing/2014/main" id="{779A1E7E-BA0D-4DCF-8195-FBC84C77A618}"/>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37</a:t>
            </a:fld>
            <a:endParaRPr lang="en-US"/>
          </a:p>
        </p:txBody>
      </p:sp>
    </p:spTree>
    <p:extLst>
      <p:ext uri="{BB962C8B-B14F-4D97-AF65-F5344CB8AC3E}">
        <p14:creationId xmlns:p14="http://schemas.microsoft.com/office/powerpoint/2010/main" val="3389728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D4B13-9CE9-4EA1-93E7-0D0485ACB7E1}"/>
              </a:ext>
            </a:extLst>
          </p:cNvPr>
          <p:cNvSpPr>
            <a:spLocks noGrp="1"/>
          </p:cNvSpPr>
          <p:nvPr>
            <p:ph type="title"/>
          </p:nvPr>
        </p:nvSpPr>
        <p:spPr/>
        <p:txBody>
          <a:bodyPr/>
          <a:lstStyle/>
          <a:p>
            <a:r>
              <a:rPr lang="en-US"/>
              <a:t>Pitot Tube</a:t>
            </a:r>
          </a:p>
        </p:txBody>
      </p:sp>
      <p:sp>
        <p:nvSpPr>
          <p:cNvPr id="4" name="Content Placeholder 3">
            <a:extLst>
              <a:ext uri="{FF2B5EF4-FFF2-40B4-BE49-F238E27FC236}">
                <a16:creationId xmlns:a16="http://schemas.microsoft.com/office/drawing/2014/main" id="{C8D0C68B-5C21-497D-B793-EA0F1D452BEB}"/>
              </a:ext>
            </a:extLst>
          </p:cNvPr>
          <p:cNvSpPr>
            <a:spLocks noGrp="1"/>
          </p:cNvSpPr>
          <p:nvPr>
            <p:ph sz="quarter" idx="11"/>
          </p:nvPr>
        </p:nvSpPr>
        <p:spPr>
          <a:xfrm>
            <a:off x="647700" y="1409699"/>
            <a:ext cx="11049000" cy="5326381"/>
          </a:xfrm>
        </p:spPr>
        <p:txBody>
          <a:bodyPr>
            <a:normAutofit lnSpcReduction="10000"/>
          </a:bodyPr>
          <a:lstStyle/>
          <a:p>
            <a:r>
              <a:rPr lang="en-US" dirty="0"/>
              <a:t>The GUM method is based on a 1953 paper by Kline and McClintock, which used the example of a aircraft pitot tube for measuring airspeed.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paper uses non-SI units, but that’s no problem for Suncal. Also note their use of “20 to 1” confidence, rather than 95%.</a:t>
            </a:r>
          </a:p>
          <a:p>
            <a:r>
              <a:rPr lang="en-US" dirty="0"/>
              <a:t>See also NIST TN-1900 (which had to convert to SI first)</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585C3AB-72A9-4BD2-A529-658A11D6A225}"/>
              </a:ext>
            </a:extLst>
          </p:cNvPr>
          <p:cNvPicPr>
            <a:picLocks noChangeAspect="1"/>
          </p:cNvPicPr>
          <p:nvPr/>
        </p:nvPicPr>
        <p:blipFill>
          <a:blip r:embed="rId2"/>
          <a:stretch>
            <a:fillRect/>
          </a:stretch>
        </p:blipFill>
        <p:spPr>
          <a:xfrm>
            <a:off x="2430660" y="2302333"/>
            <a:ext cx="2681177" cy="2286056"/>
          </a:xfrm>
          <a:prstGeom prst="rect">
            <a:avLst/>
          </a:prstGeom>
        </p:spPr>
      </p:pic>
      <p:pic>
        <p:nvPicPr>
          <p:cNvPr id="6" name="Picture 5">
            <a:extLst>
              <a:ext uri="{FF2B5EF4-FFF2-40B4-BE49-F238E27FC236}">
                <a16:creationId xmlns:a16="http://schemas.microsoft.com/office/drawing/2014/main" id="{6A450AF0-DAA3-4287-B3D3-279316AD0D15}"/>
              </a:ext>
            </a:extLst>
          </p:cNvPr>
          <p:cNvPicPr>
            <a:picLocks noChangeAspect="1"/>
          </p:cNvPicPr>
          <p:nvPr/>
        </p:nvPicPr>
        <p:blipFill>
          <a:blip r:embed="rId3"/>
          <a:stretch>
            <a:fillRect/>
          </a:stretch>
        </p:blipFill>
        <p:spPr>
          <a:xfrm>
            <a:off x="2430660" y="4668249"/>
            <a:ext cx="2894522" cy="652522"/>
          </a:xfrm>
          <a:prstGeom prst="rect">
            <a:avLst/>
          </a:prstGeom>
        </p:spPr>
      </p:pic>
      <p:pic>
        <p:nvPicPr>
          <p:cNvPr id="7" name="Picture 6">
            <a:extLst>
              <a:ext uri="{FF2B5EF4-FFF2-40B4-BE49-F238E27FC236}">
                <a16:creationId xmlns:a16="http://schemas.microsoft.com/office/drawing/2014/main" id="{8CCA85A9-CD10-4CF2-A7BC-A06A89ED1F79}"/>
              </a:ext>
            </a:extLst>
          </p:cNvPr>
          <p:cNvPicPr>
            <a:picLocks noChangeAspect="1"/>
          </p:cNvPicPr>
          <p:nvPr/>
        </p:nvPicPr>
        <p:blipFill>
          <a:blip r:embed="rId4"/>
          <a:stretch>
            <a:fillRect/>
          </a:stretch>
        </p:blipFill>
        <p:spPr>
          <a:xfrm>
            <a:off x="6942137" y="2839991"/>
            <a:ext cx="2540212" cy="1828258"/>
          </a:xfrm>
          <a:prstGeom prst="rect">
            <a:avLst/>
          </a:prstGeom>
        </p:spPr>
      </p:pic>
      <p:sp>
        <p:nvSpPr>
          <p:cNvPr id="8" name="Slide Number Placeholder 2">
            <a:extLst>
              <a:ext uri="{FF2B5EF4-FFF2-40B4-BE49-F238E27FC236}">
                <a16:creationId xmlns:a16="http://schemas.microsoft.com/office/drawing/2014/main" id="{1C2B673F-3702-4400-B8C6-81A86ED3C2D3}"/>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38</a:t>
            </a:fld>
            <a:endParaRPr lang="en-US"/>
          </a:p>
        </p:txBody>
      </p:sp>
    </p:spTree>
    <p:extLst>
      <p:ext uri="{BB962C8B-B14F-4D97-AF65-F5344CB8AC3E}">
        <p14:creationId xmlns:p14="http://schemas.microsoft.com/office/powerpoint/2010/main" val="3468784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8B44-D59A-410E-B8F7-E9832819FE41}"/>
              </a:ext>
            </a:extLst>
          </p:cNvPr>
          <p:cNvSpPr>
            <a:spLocks noGrp="1"/>
          </p:cNvSpPr>
          <p:nvPr>
            <p:ph type="title"/>
          </p:nvPr>
        </p:nvSpPr>
        <p:spPr/>
        <p:txBody>
          <a:bodyPr/>
          <a:lstStyle/>
          <a:p>
            <a:r>
              <a:rPr lang="en-US"/>
              <a:t>Pitot Tube</a:t>
            </a:r>
          </a:p>
        </p:txBody>
      </p:sp>
      <p:sp>
        <p:nvSpPr>
          <p:cNvPr id="3" name="Slide Number Placeholder 2">
            <a:extLst>
              <a:ext uri="{FF2B5EF4-FFF2-40B4-BE49-F238E27FC236}">
                <a16:creationId xmlns:a16="http://schemas.microsoft.com/office/drawing/2014/main" id="{880EC8DA-5741-473C-84F9-5A910F7845B5}"/>
              </a:ext>
            </a:extLst>
          </p:cNvPr>
          <p:cNvSpPr>
            <a:spLocks noGrp="1"/>
          </p:cNvSpPr>
          <p:nvPr>
            <p:ph type="sldNum" sz="quarter" idx="10"/>
          </p:nvPr>
        </p:nvSpPr>
        <p:spPr/>
        <p:txBody>
          <a:bodyPr/>
          <a:lstStyle/>
          <a:p>
            <a:fld id="{4FAB73BC-B049-4115-A692-8D63A059BFB8}" type="slidenum">
              <a:rPr lang="en-US" smtClean="0"/>
              <a:pPr/>
              <a:t>39</a:t>
            </a:fld>
            <a:endParaRPr lang="en-US"/>
          </a:p>
        </p:txBody>
      </p:sp>
      <p:sp>
        <p:nvSpPr>
          <p:cNvPr id="4" name="Content Placeholder 3">
            <a:extLst>
              <a:ext uri="{FF2B5EF4-FFF2-40B4-BE49-F238E27FC236}">
                <a16:creationId xmlns:a16="http://schemas.microsoft.com/office/drawing/2014/main" id="{2E3B4994-5D6C-4951-9BCD-B462D87B2CD7}"/>
              </a:ext>
            </a:extLst>
          </p:cNvPr>
          <p:cNvSpPr>
            <a:spLocks noGrp="1"/>
          </p:cNvSpPr>
          <p:nvPr>
            <p:ph sz="quarter" idx="11"/>
          </p:nvPr>
        </p:nvSpPr>
        <p:spPr>
          <a:xfrm>
            <a:off x="647700" y="1409699"/>
            <a:ext cx="11049000" cy="5061687"/>
          </a:xfrm>
        </p:spPr>
        <p:txBody>
          <a:bodyPr>
            <a:normAutofit/>
          </a:bodyPr>
          <a:lstStyle/>
          <a:p>
            <a:r>
              <a:rPr lang="en-US"/>
              <a:t>Measurement Equation</a:t>
            </a:r>
          </a:p>
          <a:p>
            <a:endParaRPr lang="en-US"/>
          </a:p>
          <a:p>
            <a:endParaRPr lang="en-US"/>
          </a:p>
          <a:p>
            <a:endParaRPr lang="en-US"/>
          </a:p>
          <a:p>
            <a:r>
              <a:rPr lang="en-US"/>
              <a:t>Values as given by Kline and McClintock</a:t>
            </a:r>
          </a:p>
          <a:p>
            <a:endParaRPr lang="en-US"/>
          </a:p>
          <a:p>
            <a:endParaRPr lang="en-US"/>
          </a:p>
          <a:p>
            <a:endParaRPr lang="en-US"/>
          </a:p>
          <a:p>
            <a:endParaRPr lang="en-US"/>
          </a:p>
          <a:p>
            <a:endParaRPr lang="en-US"/>
          </a:p>
          <a:p>
            <a:endParaRPr lang="en-US"/>
          </a:p>
          <a:p>
            <a:r>
              <a:rPr lang="en-US"/>
              <a:t>What is uncertainty in airspeed (velocity)?</a:t>
            </a:r>
          </a:p>
          <a:p>
            <a:endParaRPr lang="en-US"/>
          </a:p>
          <a:p>
            <a:endParaRPr lang="en-US"/>
          </a:p>
        </p:txBody>
      </p:sp>
      <p:graphicFrame>
        <p:nvGraphicFramePr>
          <p:cNvPr id="5" name="Table 4">
            <a:extLst>
              <a:ext uri="{FF2B5EF4-FFF2-40B4-BE49-F238E27FC236}">
                <a16:creationId xmlns:a16="http://schemas.microsoft.com/office/drawing/2014/main" id="{3E43EE93-ACD9-4D5C-8143-C66E3018B899}"/>
              </a:ext>
            </a:extLst>
          </p:cNvPr>
          <p:cNvGraphicFramePr>
            <a:graphicFrameLocks noGrp="1"/>
          </p:cNvGraphicFramePr>
          <p:nvPr>
            <p:extLst>
              <p:ext uri="{D42A27DB-BD31-4B8C-83A1-F6EECF244321}">
                <p14:modId xmlns:p14="http://schemas.microsoft.com/office/powerpoint/2010/main" val="867991337"/>
              </p:ext>
            </p:extLst>
          </p:nvPr>
        </p:nvGraphicFramePr>
        <p:xfrm>
          <a:off x="1108623" y="3594100"/>
          <a:ext cx="9219341" cy="1854200"/>
        </p:xfrm>
        <a:graphic>
          <a:graphicData uri="http://schemas.openxmlformats.org/drawingml/2006/table">
            <a:tbl>
              <a:tblPr firstRow="1" bandRow="1">
                <a:tableStyleId>{5C22544A-7EE6-4342-B048-85BDC9FD1C3A}</a:tableStyleId>
              </a:tblPr>
              <a:tblGrid>
                <a:gridCol w="1755639">
                  <a:extLst>
                    <a:ext uri="{9D8B030D-6E8A-4147-A177-3AD203B41FA5}">
                      <a16:colId xmlns:a16="http://schemas.microsoft.com/office/drawing/2014/main" val="3013579900"/>
                    </a:ext>
                  </a:extLst>
                </a:gridCol>
                <a:gridCol w="2859728">
                  <a:extLst>
                    <a:ext uri="{9D8B030D-6E8A-4147-A177-3AD203B41FA5}">
                      <a16:colId xmlns:a16="http://schemas.microsoft.com/office/drawing/2014/main" val="2061612531"/>
                    </a:ext>
                  </a:extLst>
                </a:gridCol>
                <a:gridCol w="2199676">
                  <a:extLst>
                    <a:ext uri="{9D8B030D-6E8A-4147-A177-3AD203B41FA5}">
                      <a16:colId xmlns:a16="http://schemas.microsoft.com/office/drawing/2014/main" val="2886123919"/>
                    </a:ext>
                  </a:extLst>
                </a:gridCol>
                <a:gridCol w="2404298">
                  <a:extLst>
                    <a:ext uri="{9D8B030D-6E8A-4147-A177-3AD203B41FA5}">
                      <a16:colId xmlns:a16="http://schemas.microsoft.com/office/drawing/2014/main" val="1184003636"/>
                    </a:ext>
                  </a:extLst>
                </a:gridCol>
              </a:tblGrid>
              <a:tr h="370840">
                <a:tc>
                  <a:txBody>
                    <a:bodyPr/>
                    <a:lstStyle/>
                    <a:p>
                      <a:r>
                        <a:rPr lang="en-US" sz="1600"/>
                        <a:t>Variable</a:t>
                      </a:r>
                    </a:p>
                  </a:txBody>
                  <a:tcPr/>
                </a:tc>
                <a:tc>
                  <a:txBody>
                    <a:bodyPr/>
                    <a:lstStyle/>
                    <a:p>
                      <a:r>
                        <a:rPr lang="en-US" sz="1600"/>
                        <a:t>Description</a:t>
                      </a:r>
                    </a:p>
                  </a:txBody>
                  <a:tcPr/>
                </a:tc>
                <a:tc>
                  <a:txBody>
                    <a:bodyPr/>
                    <a:lstStyle/>
                    <a:p>
                      <a:r>
                        <a:rPr lang="en-US" sz="1600"/>
                        <a:t>Value</a:t>
                      </a:r>
                    </a:p>
                  </a:txBody>
                  <a:tcPr/>
                </a:tc>
                <a:tc>
                  <a:txBody>
                    <a:bodyPr/>
                    <a:lstStyle/>
                    <a:p>
                      <a:r>
                        <a:rPr lang="en-US" sz="1600"/>
                        <a:t>Uncertainty (k=2)</a:t>
                      </a:r>
                    </a:p>
                  </a:txBody>
                  <a:tcPr/>
                </a:tc>
                <a:extLst>
                  <a:ext uri="{0D108BD9-81ED-4DB2-BD59-A6C34878D82A}">
                    <a16:rowId xmlns:a16="http://schemas.microsoft.com/office/drawing/2014/main" val="3964043901"/>
                  </a:ext>
                </a:extLst>
              </a:tr>
              <a:tr h="370840">
                <a:tc>
                  <a:txBody>
                    <a:bodyPr/>
                    <a:lstStyle/>
                    <a:p>
                      <a:r>
                        <a:rPr lang="en-US" sz="1600"/>
                        <a:t>𝝙p</a:t>
                      </a:r>
                    </a:p>
                  </a:txBody>
                  <a:tcPr/>
                </a:tc>
                <a:tc>
                  <a:txBody>
                    <a:bodyPr/>
                    <a:lstStyle/>
                    <a:p>
                      <a:r>
                        <a:rPr lang="en-US" sz="1600"/>
                        <a:t>Pressure Differential</a:t>
                      </a:r>
                    </a:p>
                  </a:txBody>
                  <a:tcPr/>
                </a:tc>
                <a:tc>
                  <a:txBody>
                    <a:bodyPr/>
                    <a:lstStyle/>
                    <a:p>
                      <a:r>
                        <a:rPr lang="en-US" sz="1600"/>
                        <a:t>8 in. H</a:t>
                      </a:r>
                      <a:r>
                        <a:rPr lang="en-US" sz="1600" baseline="-25000"/>
                        <a:t>2</a:t>
                      </a:r>
                      <a:r>
                        <a:rPr lang="en-US" sz="1600"/>
                        <a:t>O</a:t>
                      </a:r>
                    </a:p>
                  </a:txBody>
                  <a:tcPr/>
                </a:tc>
                <a:tc>
                  <a:txBody>
                    <a:bodyPr/>
                    <a:lstStyle/>
                    <a:p>
                      <a:r>
                        <a:rPr lang="en-US" sz="1600"/>
                        <a:t>0.1 in. H</a:t>
                      </a:r>
                      <a:r>
                        <a:rPr lang="en-US" sz="1600" baseline="-25000"/>
                        <a:t>2</a:t>
                      </a:r>
                      <a:r>
                        <a:rPr lang="en-US" sz="1600"/>
                        <a:t>O</a:t>
                      </a:r>
                    </a:p>
                  </a:txBody>
                  <a:tcPr/>
                </a:tc>
                <a:extLst>
                  <a:ext uri="{0D108BD9-81ED-4DB2-BD59-A6C34878D82A}">
                    <a16:rowId xmlns:a16="http://schemas.microsoft.com/office/drawing/2014/main" val="3283018076"/>
                  </a:ext>
                </a:extLst>
              </a:tr>
              <a:tr h="370840">
                <a:tc>
                  <a:txBody>
                    <a:bodyPr/>
                    <a:lstStyle/>
                    <a:p>
                      <a:r>
                        <a:rPr lang="en-US" sz="1600"/>
                        <a:t>Rs (= Rg</a:t>
                      </a:r>
                      <a:r>
                        <a:rPr lang="en-US" sz="1600" baseline="-25000"/>
                        <a:t>0</a:t>
                      </a:r>
                      <a:r>
                        <a:rPr lang="en-US" sz="1600"/>
                        <a:t>)</a:t>
                      </a:r>
                    </a:p>
                  </a:txBody>
                  <a:tcPr/>
                </a:tc>
                <a:tc>
                  <a:txBody>
                    <a:bodyPr/>
                    <a:lstStyle/>
                    <a:p>
                      <a:r>
                        <a:rPr lang="en-US" sz="1600"/>
                        <a:t>Specific Gas Constant</a:t>
                      </a:r>
                    </a:p>
                  </a:txBody>
                  <a:tcPr/>
                </a:tc>
                <a:tc>
                  <a:txBody>
                    <a:bodyPr/>
                    <a:lstStyle/>
                    <a:p>
                      <a:r>
                        <a:rPr lang="en-US" sz="1600"/>
                        <a:t>287.06 J/K/kg</a:t>
                      </a:r>
                    </a:p>
                  </a:txBody>
                  <a:tcPr/>
                </a:tc>
                <a:tc>
                  <a:txBody>
                    <a:bodyPr/>
                    <a:lstStyle/>
                    <a:p>
                      <a:r>
                        <a:rPr lang="en-US" sz="1600"/>
                        <a:t>0</a:t>
                      </a:r>
                    </a:p>
                  </a:txBody>
                  <a:tcPr/>
                </a:tc>
                <a:extLst>
                  <a:ext uri="{0D108BD9-81ED-4DB2-BD59-A6C34878D82A}">
                    <a16:rowId xmlns:a16="http://schemas.microsoft.com/office/drawing/2014/main" val="1100804855"/>
                  </a:ext>
                </a:extLst>
              </a:tr>
              <a:tr h="370840">
                <a:tc>
                  <a:txBody>
                    <a:bodyPr/>
                    <a:lstStyle/>
                    <a:p>
                      <a:r>
                        <a:rPr lang="en-US" sz="1600"/>
                        <a:t>T</a:t>
                      </a:r>
                      <a:r>
                        <a:rPr lang="en-US" sz="1600" baseline="-25000"/>
                        <a:t>a</a:t>
                      </a:r>
                    </a:p>
                  </a:txBody>
                  <a:tcPr/>
                </a:tc>
                <a:tc>
                  <a:txBody>
                    <a:bodyPr/>
                    <a:lstStyle/>
                    <a:p>
                      <a:r>
                        <a:rPr lang="en-US" sz="1600"/>
                        <a:t>Ambient Temperature</a:t>
                      </a:r>
                    </a:p>
                  </a:txBody>
                  <a:tcPr/>
                </a:tc>
                <a:tc>
                  <a:txBody>
                    <a:bodyPr/>
                    <a:lstStyle/>
                    <a:p>
                      <a:r>
                        <a:rPr lang="en-US" sz="1600"/>
                        <a:t>67.4 °F</a:t>
                      </a:r>
                    </a:p>
                  </a:txBody>
                  <a:tcPr/>
                </a:tc>
                <a:tc>
                  <a:txBody>
                    <a:bodyPr/>
                    <a:lstStyle/>
                    <a:p>
                      <a:r>
                        <a:rPr lang="en-US" sz="1600"/>
                        <a:t>0.2 °F</a:t>
                      </a:r>
                    </a:p>
                  </a:txBody>
                  <a:tcPr/>
                </a:tc>
                <a:extLst>
                  <a:ext uri="{0D108BD9-81ED-4DB2-BD59-A6C34878D82A}">
                    <a16:rowId xmlns:a16="http://schemas.microsoft.com/office/drawing/2014/main" val="1310659898"/>
                  </a:ext>
                </a:extLst>
              </a:tr>
              <a:tr h="370840">
                <a:tc>
                  <a:txBody>
                    <a:bodyPr/>
                    <a:lstStyle/>
                    <a:p>
                      <a:r>
                        <a:rPr lang="en-US" sz="1600"/>
                        <a:t>p</a:t>
                      </a:r>
                      <a:r>
                        <a:rPr lang="en-US" sz="1600" baseline="-25000"/>
                        <a:t>a</a:t>
                      </a:r>
                    </a:p>
                  </a:txBody>
                  <a:tcPr/>
                </a:tc>
                <a:tc>
                  <a:txBody>
                    <a:bodyPr/>
                    <a:lstStyle/>
                    <a:p>
                      <a:r>
                        <a:rPr lang="en-US" sz="1600"/>
                        <a:t>Ambient pressure</a:t>
                      </a:r>
                    </a:p>
                  </a:txBody>
                  <a:tcPr/>
                </a:tc>
                <a:tc>
                  <a:txBody>
                    <a:bodyPr/>
                    <a:lstStyle/>
                    <a:p>
                      <a:r>
                        <a:rPr lang="en-US" sz="1600"/>
                        <a:t>14.7 psi</a:t>
                      </a:r>
                    </a:p>
                  </a:txBody>
                  <a:tcPr/>
                </a:tc>
                <a:tc>
                  <a:txBody>
                    <a:bodyPr/>
                    <a:lstStyle/>
                    <a:p>
                      <a:r>
                        <a:rPr lang="en-US" sz="1600"/>
                        <a:t>0.3 psi</a:t>
                      </a:r>
                    </a:p>
                  </a:txBody>
                  <a:tcPr/>
                </a:tc>
                <a:extLst>
                  <a:ext uri="{0D108BD9-81ED-4DB2-BD59-A6C34878D82A}">
                    <a16:rowId xmlns:a16="http://schemas.microsoft.com/office/drawing/2014/main" val="1059602425"/>
                  </a:ext>
                </a:extLst>
              </a:tr>
            </a:tbl>
          </a:graphicData>
        </a:graphic>
      </p:graphicFrame>
      <p:pic>
        <p:nvPicPr>
          <p:cNvPr id="6" name="Picture 5">
            <a:extLst>
              <a:ext uri="{FF2B5EF4-FFF2-40B4-BE49-F238E27FC236}">
                <a16:creationId xmlns:a16="http://schemas.microsoft.com/office/drawing/2014/main" id="{54696312-66DA-4B23-BEBB-3DA7B779BC00}"/>
              </a:ext>
            </a:extLst>
          </p:cNvPr>
          <p:cNvPicPr>
            <a:picLocks noChangeAspect="1"/>
          </p:cNvPicPr>
          <p:nvPr/>
        </p:nvPicPr>
        <p:blipFill>
          <a:blip r:embed="rId2"/>
          <a:stretch>
            <a:fillRect/>
          </a:stretch>
        </p:blipFill>
        <p:spPr>
          <a:xfrm>
            <a:off x="1108623" y="1980759"/>
            <a:ext cx="1873833" cy="710651"/>
          </a:xfrm>
          <a:prstGeom prst="rect">
            <a:avLst/>
          </a:prstGeom>
        </p:spPr>
      </p:pic>
    </p:spTree>
    <p:extLst>
      <p:ext uri="{BB962C8B-B14F-4D97-AF65-F5344CB8AC3E}">
        <p14:creationId xmlns:p14="http://schemas.microsoft.com/office/powerpoint/2010/main" val="2043252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B1FD-95E7-45BF-BF05-4F16A545A0EE}"/>
              </a:ext>
            </a:extLst>
          </p:cNvPr>
          <p:cNvSpPr>
            <a:spLocks noGrp="1"/>
          </p:cNvSpPr>
          <p:nvPr>
            <p:ph type="title"/>
          </p:nvPr>
        </p:nvSpPr>
        <p:spPr/>
        <p:txBody>
          <a:bodyPr/>
          <a:lstStyle/>
          <a:p>
            <a:r>
              <a:rPr lang="en-US"/>
              <a:t>Learning Objectives</a:t>
            </a:r>
          </a:p>
        </p:txBody>
      </p:sp>
      <p:sp>
        <p:nvSpPr>
          <p:cNvPr id="3" name="Slide Number Placeholder 2">
            <a:extLst>
              <a:ext uri="{FF2B5EF4-FFF2-40B4-BE49-F238E27FC236}">
                <a16:creationId xmlns:a16="http://schemas.microsoft.com/office/drawing/2014/main" id="{C702BC31-1DAA-48E3-A210-590C5FA8B66C}"/>
              </a:ext>
            </a:extLst>
          </p:cNvPr>
          <p:cNvSpPr>
            <a:spLocks noGrp="1"/>
          </p:cNvSpPr>
          <p:nvPr>
            <p:ph type="sldNum" sz="quarter" idx="10"/>
          </p:nvPr>
        </p:nvSpPr>
        <p:spPr/>
        <p:txBody>
          <a:bodyPr/>
          <a:lstStyle/>
          <a:p>
            <a:fld id="{4FAB73BC-B049-4115-A692-8D63A059BFB8}" type="slidenum">
              <a:rPr lang="en-US" smtClean="0"/>
              <a:pPr/>
              <a:t>4</a:t>
            </a:fld>
            <a:endParaRPr lang="en-US"/>
          </a:p>
        </p:txBody>
      </p:sp>
      <p:sp>
        <p:nvSpPr>
          <p:cNvPr id="4" name="Content Placeholder 3">
            <a:extLst>
              <a:ext uri="{FF2B5EF4-FFF2-40B4-BE49-F238E27FC236}">
                <a16:creationId xmlns:a16="http://schemas.microsoft.com/office/drawing/2014/main" id="{489EF1F4-6CAA-4ACF-BA36-EDFD24FAD442}"/>
              </a:ext>
            </a:extLst>
          </p:cNvPr>
          <p:cNvSpPr>
            <a:spLocks noGrp="1"/>
          </p:cNvSpPr>
          <p:nvPr>
            <p:ph sz="quarter" idx="11"/>
          </p:nvPr>
        </p:nvSpPr>
        <p:spPr/>
        <p:txBody>
          <a:bodyPr/>
          <a:lstStyle/>
          <a:p>
            <a:r>
              <a:rPr lang="en-US"/>
              <a:t>Participants will be able to use the Suncal software for:</a:t>
            </a:r>
          </a:p>
          <a:p>
            <a:pPr marL="342900" indent="-342900">
              <a:buFont typeface="Arial" panose="020B0604020202020204" pitchFamily="34" charset="0"/>
              <a:buChar char="•"/>
            </a:pPr>
            <a:r>
              <a:rPr lang="en-US"/>
              <a:t>Calculating GUM and Monte Carlo uncertainty propagation</a:t>
            </a:r>
          </a:p>
          <a:p>
            <a:pPr marL="342900" indent="-342900">
              <a:buFont typeface="Arial" panose="020B0604020202020204" pitchFamily="34" charset="0"/>
              <a:buChar char="•"/>
            </a:pPr>
            <a:r>
              <a:rPr lang="en-US"/>
              <a:t>Evaluating and using measured data in uncertainty calculations</a:t>
            </a:r>
          </a:p>
          <a:p>
            <a:pPr marL="342900" indent="-342900">
              <a:buFont typeface="Arial" panose="020B0604020202020204" pitchFamily="34" charset="0"/>
              <a:buChar char="•"/>
            </a:pPr>
            <a:r>
              <a:rPr lang="en-US"/>
              <a:t>Evaluating measurement decision risk</a:t>
            </a:r>
          </a:p>
          <a:p>
            <a:pPr marL="342900" indent="-342900">
              <a:buFont typeface="Arial" panose="020B0604020202020204" pitchFamily="34" charset="0"/>
              <a:buChar char="•"/>
            </a:pPr>
            <a:r>
              <a:rPr lang="en-US"/>
              <a:t>Computing arbitrary curve fits and their uncertainty</a:t>
            </a:r>
          </a:p>
        </p:txBody>
      </p:sp>
    </p:spTree>
    <p:extLst>
      <p:ext uri="{BB962C8B-B14F-4D97-AF65-F5344CB8AC3E}">
        <p14:creationId xmlns:p14="http://schemas.microsoft.com/office/powerpoint/2010/main" val="288356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F1D1-4EB0-442A-911D-8D04FC426A35}"/>
              </a:ext>
            </a:extLst>
          </p:cNvPr>
          <p:cNvSpPr>
            <a:spLocks noGrp="1"/>
          </p:cNvSpPr>
          <p:nvPr>
            <p:ph type="title"/>
          </p:nvPr>
        </p:nvSpPr>
        <p:spPr/>
        <p:txBody>
          <a:bodyPr/>
          <a:lstStyle/>
          <a:p>
            <a:r>
              <a:rPr lang="en-US"/>
              <a:t>Pitot Tube – Calculation Setup</a:t>
            </a:r>
          </a:p>
        </p:txBody>
      </p:sp>
      <p:sp>
        <p:nvSpPr>
          <p:cNvPr id="3" name="Slide Number Placeholder 2">
            <a:extLst>
              <a:ext uri="{FF2B5EF4-FFF2-40B4-BE49-F238E27FC236}">
                <a16:creationId xmlns:a16="http://schemas.microsoft.com/office/drawing/2014/main" id="{6B58FD50-7C99-4C55-8F25-59F34B076C7D}"/>
              </a:ext>
            </a:extLst>
          </p:cNvPr>
          <p:cNvSpPr>
            <a:spLocks noGrp="1"/>
          </p:cNvSpPr>
          <p:nvPr>
            <p:ph type="sldNum" sz="quarter" idx="4"/>
          </p:nvPr>
        </p:nvSpPr>
        <p:spPr/>
        <p:txBody>
          <a:bodyPr/>
          <a:lstStyle/>
          <a:p>
            <a:fld id="{4FAB73BC-B049-4115-A692-8D63A059BFB8}" type="slidenum">
              <a:rPr lang="en-US" smtClean="0"/>
              <a:pPr/>
              <a:t>40</a:t>
            </a:fld>
            <a:endParaRPr lang="en-US"/>
          </a:p>
        </p:txBody>
      </p:sp>
      <p:sp>
        <p:nvSpPr>
          <p:cNvPr id="6" name="TextBox 5">
            <a:extLst>
              <a:ext uri="{FF2B5EF4-FFF2-40B4-BE49-F238E27FC236}">
                <a16:creationId xmlns:a16="http://schemas.microsoft.com/office/drawing/2014/main" id="{25EAA16A-B39D-45FE-8243-C64730CBC3E5}"/>
              </a:ext>
            </a:extLst>
          </p:cNvPr>
          <p:cNvSpPr txBox="1"/>
          <p:nvPr/>
        </p:nvSpPr>
        <p:spPr>
          <a:xfrm>
            <a:off x="203200" y="2082800"/>
            <a:ext cx="3037840" cy="914400"/>
          </a:xfrm>
          <a:prstGeom prst="rect">
            <a:avLst/>
          </a:prstGeom>
        </p:spPr>
        <p:txBody>
          <a:bodyPr vert="horz" wrap="square" lIns="91440" tIns="45720" rIns="91440" bIns="45720" rtlCol="0">
            <a:noAutofit/>
          </a:bodyPr>
          <a:lstStyle/>
          <a:p>
            <a:pPr algn="l"/>
            <a:r>
              <a:rPr lang="en-US"/>
              <a:t>Notes:</a:t>
            </a:r>
          </a:p>
          <a:p>
            <a:pPr marL="285750" indent="-285750" algn="l">
              <a:buClr>
                <a:schemeClr val="accent1"/>
              </a:buClr>
              <a:buFont typeface="Arial" panose="020B0604020202020204" pitchFamily="34" charset="0"/>
              <a:buChar char="•"/>
            </a:pPr>
            <a:r>
              <a:rPr lang="en-US"/>
              <a:t>R</a:t>
            </a:r>
            <a:r>
              <a:rPr lang="en-US" baseline="-25000"/>
              <a:t>s</a:t>
            </a:r>
            <a:r>
              <a:rPr lang="en-US"/>
              <a:t> has no uncertainty (right-click to remove)</a:t>
            </a:r>
          </a:p>
          <a:p>
            <a:pPr marL="285750" indent="-285750">
              <a:buClr>
                <a:schemeClr val="accent1"/>
              </a:buClr>
              <a:buFont typeface="Arial" panose="020B0604020202020204" pitchFamily="34" charset="0"/>
              <a:buChar char="•"/>
            </a:pPr>
            <a:r>
              <a:rPr lang="en-US"/>
              <a:t>Inches of Water entered as “inH2O”</a:t>
            </a:r>
          </a:p>
          <a:p>
            <a:pPr marL="285750" indent="-285750">
              <a:buClr>
                <a:schemeClr val="accent1"/>
              </a:buClr>
              <a:buFont typeface="Arial" panose="020B0604020202020204" pitchFamily="34" charset="0"/>
              <a:buChar char="•"/>
            </a:pPr>
            <a:r>
              <a:rPr lang="en-US"/>
              <a:t>Temperature in Fahrenheit (“</a:t>
            </a:r>
            <a:r>
              <a:rPr lang="en-US" err="1"/>
              <a:t>degF</a:t>
            </a:r>
            <a:r>
              <a:rPr lang="en-US"/>
              <a:t>”), but uncertainty units are automatically converted to </a:t>
            </a:r>
            <a:r>
              <a:rPr lang="el-GR"/>
              <a:t>Δ</a:t>
            </a:r>
            <a:r>
              <a:rPr lang="en-US"/>
              <a:t>°F.</a:t>
            </a:r>
          </a:p>
        </p:txBody>
      </p:sp>
      <p:sp>
        <p:nvSpPr>
          <p:cNvPr id="7" name="TextBox 6">
            <a:extLst>
              <a:ext uri="{FF2B5EF4-FFF2-40B4-BE49-F238E27FC236}">
                <a16:creationId xmlns:a16="http://schemas.microsoft.com/office/drawing/2014/main" id="{F28B2C8C-F676-4376-8D93-D0DFAF96A8A6}"/>
              </a:ext>
            </a:extLst>
          </p:cNvPr>
          <p:cNvSpPr txBox="1"/>
          <p:nvPr/>
        </p:nvSpPr>
        <p:spPr>
          <a:xfrm>
            <a:off x="5273040" y="2540000"/>
            <a:ext cx="914400" cy="914400"/>
          </a:xfrm>
          <a:prstGeom prst="rect">
            <a:avLst/>
          </a:prstGeom>
        </p:spPr>
        <p:txBody>
          <a:bodyPr vert="horz" wrap="none" lIns="91440" tIns="45720" rIns="91440" bIns="45720" rtlCol="0">
            <a:noAutofit/>
          </a:bodyPr>
          <a:lstStyle/>
          <a:p>
            <a:pPr algn="l"/>
            <a:endParaRPr lang="en-US"/>
          </a:p>
        </p:txBody>
      </p:sp>
      <p:pic>
        <p:nvPicPr>
          <p:cNvPr id="8" name="Picture 7">
            <a:extLst>
              <a:ext uri="{FF2B5EF4-FFF2-40B4-BE49-F238E27FC236}">
                <a16:creationId xmlns:a16="http://schemas.microsoft.com/office/drawing/2014/main" id="{DC413787-14FD-93E9-BBE5-B5C5B9764546}"/>
              </a:ext>
            </a:extLst>
          </p:cNvPr>
          <p:cNvPicPr>
            <a:picLocks noChangeAspect="1"/>
          </p:cNvPicPr>
          <p:nvPr/>
        </p:nvPicPr>
        <p:blipFill>
          <a:blip r:embed="rId2"/>
          <a:stretch>
            <a:fillRect/>
          </a:stretch>
        </p:blipFill>
        <p:spPr>
          <a:xfrm>
            <a:off x="3348940" y="946298"/>
            <a:ext cx="8138548" cy="5614827"/>
          </a:xfrm>
          <a:prstGeom prst="rect">
            <a:avLst/>
          </a:prstGeom>
        </p:spPr>
      </p:pic>
    </p:spTree>
    <p:extLst>
      <p:ext uri="{BB962C8B-B14F-4D97-AF65-F5344CB8AC3E}">
        <p14:creationId xmlns:p14="http://schemas.microsoft.com/office/powerpoint/2010/main" val="2562534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DE87-0685-4277-9F7F-E439F2BA5E10}"/>
              </a:ext>
            </a:extLst>
          </p:cNvPr>
          <p:cNvSpPr>
            <a:spLocks noGrp="1"/>
          </p:cNvSpPr>
          <p:nvPr>
            <p:ph type="title"/>
          </p:nvPr>
        </p:nvSpPr>
        <p:spPr/>
        <p:txBody>
          <a:bodyPr/>
          <a:lstStyle/>
          <a:p>
            <a:r>
              <a:rPr lang="en-US"/>
              <a:t>Pitot Tube – Results</a:t>
            </a:r>
          </a:p>
        </p:txBody>
      </p:sp>
      <p:sp>
        <p:nvSpPr>
          <p:cNvPr id="3" name="Slide Number Placeholder 2">
            <a:extLst>
              <a:ext uri="{FF2B5EF4-FFF2-40B4-BE49-F238E27FC236}">
                <a16:creationId xmlns:a16="http://schemas.microsoft.com/office/drawing/2014/main" id="{A538E47A-5968-4F5D-ADF3-C40E01F61ED2}"/>
              </a:ext>
            </a:extLst>
          </p:cNvPr>
          <p:cNvSpPr>
            <a:spLocks noGrp="1"/>
          </p:cNvSpPr>
          <p:nvPr>
            <p:ph type="sldNum" sz="quarter" idx="4"/>
          </p:nvPr>
        </p:nvSpPr>
        <p:spPr/>
        <p:txBody>
          <a:bodyPr/>
          <a:lstStyle/>
          <a:p>
            <a:fld id="{4FAB73BC-B049-4115-A692-8D63A059BFB8}" type="slidenum">
              <a:rPr lang="en-US" smtClean="0"/>
              <a:pPr/>
              <a:t>41</a:t>
            </a:fld>
            <a:endParaRPr lang="en-US"/>
          </a:p>
        </p:txBody>
      </p:sp>
      <p:pic>
        <p:nvPicPr>
          <p:cNvPr id="5" name="Picture 4">
            <a:extLst>
              <a:ext uri="{FF2B5EF4-FFF2-40B4-BE49-F238E27FC236}">
                <a16:creationId xmlns:a16="http://schemas.microsoft.com/office/drawing/2014/main" id="{3F72FF41-4E52-4FE6-AA00-A4B51CB83600}"/>
              </a:ext>
            </a:extLst>
          </p:cNvPr>
          <p:cNvPicPr>
            <a:picLocks noChangeAspect="1"/>
          </p:cNvPicPr>
          <p:nvPr/>
        </p:nvPicPr>
        <p:blipFill>
          <a:blip r:embed="rId3"/>
          <a:stretch>
            <a:fillRect/>
          </a:stretch>
        </p:blipFill>
        <p:spPr>
          <a:xfrm>
            <a:off x="7972426" y="3501917"/>
            <a:ext cx="1586443" cy="473730"/>
          </a:xfrm>
          <a:prstGeom prst="rect">
            <a:avLst/>
          </a:prstGeom>
        </p:spPr>
      </p:pic>
      <p:pic>
        <p:nvPicPr>
          <p:cNvPr id="6" name="Picture 5">
            <a:extLst>
              <a:ext uri="{FF2B5EF4-FFF2-40B4-BE49-F238E27FC236}">
                <a16:creationId xmlns:a16="http://schemas.microsoft.com/office/drawing/2014/main" id="{751CD883-29CC-4DB4-8D24-2481048335D8}"/>
              </a:ext>
            </a:extLst>
          </p:cNvPr>
          <p:cNvPicPr>
            <a:picLocks noChangeAspect="1"/>
          </p:cNvPicPr>
          <p:nvPr/>
        </p:nvPicPr>
        <p:blipFill>
          <a:blip r:embed="rId4"/>
          <a:stretch>
            <a:fillRect/>
          </a:stretch>
        </p:blipFill>
        <p:spPr>
          <a:xfrm>
            <a:off x="7972426" y="2023353"/>
            <a:ext cx="4075579" cy="534681"/>
          </a:xfrm>
          <a:prstGeom prst="rect">
            <a:avLst/>
          </a:prstGeom>
        </p:spPr>
      </p:pic>
      <p:sp>
        <p:nvSpPr>
          <p:cNvPr id="7" name="TextBox 6">
            <a:extLst>
              <a:ext uri="{FF2B5EF4-FFF2-40B4-BE49-F238E27FC236}">
                <a16:creationId xmlns:a16="http://schemas.microsoft.com/office/drawing/2014/main" id="{20C8BA52-C501-4A79-9CC3-57A94FF9B763}"/>
              </a:ext>
            </a:extLst>
          </p:cNvPr>
          <p:cNvSpPr txBox="1"/>
          <p:nvPr/>
        </p:nvSpPr>
        <p:spPr>
          <a:xfrm>
            <a:off x="7515226" y="1600200"/>
            <a:ext cx="3495674" cy="914400"/>
          </a:xfrm>
          <a:prstGeom prst="rect">
            <a:avLst/>
          </a:prstGeom>
        </p:spPr>
        <p:txBody>
          <a:bodyPr vert="horz" wrap="none" lIns="91440" tIns="45720" rIns="91440" bIns="45720" rtlCol="0">
            <a:noAutofit/>
          </a:bodyPr>
          <a:lstStyle/>
          <a:p>
            <a:pPr algn="l"/>
            <a:r>
              <a:rPr lang="en-US"/>
              <a:t>Kline-McClintock Paper Results:</a:t>
            </a:r>
          </a:p>
        </p:txBody>
      </p:sp>
      <p:sp>
        <p:nvSpPr>
          <p:cNvPr id="8" name="TextBox 7">
            <a:extLst>
              <a:ext uri="{FF2B5EF4-FFF2-40B4-BE49-F238E27FC236}">
                <a16:creationId xmlns:a16="http://schemas.microsoft.com/office/drawing/2014/main" id="{3BFECCAA-2FB8-445E-821F-B4721BB69E3B}"/>
              </a:ext>
            </a:extLst>
          </p:cNvPr>
          <p:cNvSpPr txBox="1"/>
          <p:nvPr/>
        </p:nvSpPr>
        <p:spPr>
          <a:xfrm>
            <a:off x="7515225" y="2956905"/>
            <a:ext cx="3886199" cy="914400"/>
          </a:xfrm>
          <a:prstGeom prst="rect">
            <a:avLst/>
          </a:prstGeom>
        </p:spPr>
        <p:txBody>
          <a:bodyPr vert="horz" wrap="none" lIns="91440" tIns="45720" rIns="91440" bIns="45720" rtlCol="0">
            <a:noAutofit/>
          </a:bodyPr>
          <a:lstStyle/>
          <a:p>
            <a:pPr algn="l"/>
            <a:r>
              <a:rPr lang="en-US" err="1"/>
              <a:t>Suncal’s</a:t>
            </a:r>
            <a:r>
              <a:rPr lang="en-US"/>
              <a:t> Result:</a:t>
            </a:r>
          </a:p>
        </p:txBody>
      </p:sp>
      <p:sp>
        <p:nvSpPr>
          <p:cNvPr id="9" name="TextBox 8">
            <a:extLst>
              <a:ext uri="{FF2B5EF4-FFF2-40B4-BE49-F238E27FC236}">
                <a16:creationId xmlns:a16="http://schemas.microsoft.com/office/drawing/2014/main" id="{00EE96D0-CD57-4FD1-B3F9-5A09901EC93D}"/>
              </a:ext>
            </a:extLst>
          </p:cNvPr>
          <p:cNvSpPr txBox="1"/>
          <p:nvPr/>
        </p:nvSpPr>
        <p:spPr>
          <a:xfrm>
            <a:off x="7515223" y="4819388"/>
            <a:ext cx="4532781" cy="352858"/>
          </a:xfrm>
          <a:prstGeom prst="rect">
            <a:avLst/>
          </a:prstGeom>
        </p:spPr>
        <p:txBody>
          <a:bodyPr vert="horz" wrap="none" lIns="91440" tIns="45720" rIns="91440" bIns="45720" rtlCol="0">
            <a:noAutofit/>
          </a:bodyPr>
          <a:lstStyle/>
          <a:p>
            <a:pPr algn="l"/>
            <a:r>
              <a:rPr lang="en-US"/>
              <a:t>NIST 1900 got it wrong! (They forgot a 2)</a:t>
            </a:r>
          </a:p>
        </p:txBody>
      </p:sp>
      <p:pic>
        <p:nvPicPr>
          <p:cNvPr id="10" name="Picture 9">
            <a:extLst>
              <a:ext uri="{FF2B5EF4-FFF2-40B4-BE49-F238E27FC236}">
                <a16:creationId xmlns:a16="http://schemas.microsoft.com/office/drawing/2014/main" id="{4B8D74EC-C516-42CE-AA29-01EFDEEAAD69}"/>
              </a:ext>
            </a:extLst>
          </p:cNvPr>
          <p:cNvPicPr>
            <a:picLocks noChangeAspect="1"/>
          </p:cNvPicPr>
          <p:nvPr/>
        </p:nvPicPr>
        <p:blipFill>
          <a:blip r:embed="rId5"/>
          <a:stretch>
            <a:fillRect/>
          </a:stretch>
        </p:blipFill>
        <p:spPr>
          <a:xfrm>
            <a:off x="7961752" y="5312645"/>
            <a:ext cx="3194233" cy="215411"/>
          </a:xfrm>
          <a:prstGeom prst="rect">
            <a:avLst/>
          </a:prstGeom>
        </p:spPr>
      </p:pic>
      <p:pic>
        <p:nvPicPr>
          <p:cNvPr id="11" name="Picture 10">
            <a:extLst>
              <a:ext uri="{FF2B5EF4-FFF2-40B4-BE49-F238E27FC236}">
                <a16:creationId xmlns:a16="http://schemas.microsoft.com/office/drawing/2014/main" id="{CFD12E83-5CB0-4BC4-A132-53BFA28CAFBC}"/>
              </a:ext>
            </a:extLst>
          </p:cNvPr>
          <p:cNvPicPr>
            <a:picLocks noChangeAspect="1"/>
          </p:cNvPicPr>
          <p:nvPr/>
        </p:nvPicPr>
        <p:blipFill>
          <a:blip r:embed="rId6"/>
          <a:stretch>
            <a:fillRect/>
          </a:stretch>
        </p:blipFill>
        <p:spPr>
          <a:xfrm>
            <a:off x="7972426" y="5668456"/>
            <a:ext cx="2412626" cy="522532"/>
          </a:xfrm>
          <a:prstGeom prst="rect">
            <a:avLst/>
          </a:prstGeom>
        </p:spPr>
      </p:pic>
      <p:cxnSp>
        <p:nvCxnSpPr>
          <p:cNvPr id="13" name="Straight Arrow Connector 12">
            <a:extLst>
              <a:ext uri="{FF2B5EF4-FFF2-40B4-BE49-F238E27FC236}">
                <a16:creationId xmlns:a16="http://schemas.microsoft.com/office/drawing/2014/main" id="{62B790D0-46FE-4B32-887C-2AF6BDFFA895}"/>
              </a:ext>
            </a:extLst>
          </p:cNvPr>
          <p:cNvCxnSpPr/>
          <p:nvPr/>
        </p:nvCxnSpPr>
        <p:spPr>
          <a:xfrm flipV="1">
            <a:off x="8350885" y="5899242"/>
            <a:ext cx="0" cy="54166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A9F53E-14F6-471E-B545-F2D87FC81579}"/>
              </a:ext>
            </a:extLst>
          </p:cNvPr>
          <p:cNvSpPr txBox="1"/>
          <p:nvPr/>
        </p:nvSpPr>
        <p:spPr>
          <a:xfrm>
            <a:off x="77036" y="6442584"/>
            <a:ext cx="8084619" cy="293520"/>
          </a:xfrm>
          <a:prstGeom prst="rect">
            <a:avLst/>
          </a:prstGeom>
        </p:spPr>
        <p:txBody>
          <a:bodyPr vert="horz" wrap="none" lIns="91440" tIns="45720" rIns="91440" bIns="45720" rtlCol="0">
            <a:noAutofit/>
          </a:bodyPr>
          <a:lstStyle/>
          <a:p>
            <a:pPr algn="l"/>
            <a:r>
              <a:rPr lang="en-US" sz="1400"/>
              <a:t>* Also try obtaining the output in knots. Most pilots don’t think in terms of m/s.</a:t>
            </a:r>
          </a:p>
        </p:txBody>
      </p:sp>
      <p:pic>
        <p:nvPicPr>
          <p:cNvPr id="15" name="Picture 14">
            <a:extLst>
              <a:ext uri="{FF2B5EF4-FFF2-40B4-BE49-F238E27FC236}">
                <a16:creationId xmlns:a16="http://schemas.microsoft.com/office/drawing/2014/main" id="{E9674BA5-7022-CC7F-8527-96F9B6FD775C}"/>
              </a:ext>
            </a:extLst>
          </p:cNvPr>
          <p:cNvPicPr>
            <a:picLocks noChangeAspect="1"/>
          </p:cNvPicPr>
          <p:nvPr/>
        </p:nvPicPr>
        <p:blipFill>
          <a:blip r:embed="rId7"/>
          <a:stretch>
            <a:fillRect/>
          </a:stretch>
        </p:blipFill>
        <p:spPr>
          <a:xfrm>
            <a:off x="161441" y="1224416"/>
            <a:ext cx="7125182" cy="4556589"/>
          </a:xfrm>
          <a:prstGeom prst="rect">
            <a:avLst/>
          </a:prstGeom>
        </p:spPr>
      </p:pic>
    </p:spTree>
    <p:extLst>
      <p:ext uri="{BB962C8B-B14F-4D97-AF65-F5344CB8AC3E}">
        <p14:creationId xmlns:p14="http://schemas.microsoft.com/office/powerpoint/2010/main" val="231672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501A27-07BA-4D11-9E8C-5A830EC17E7D}"/>
              </a:ext>
            </a:extLst>
          </p:cNvPr>
          <p:cNvSpPr>
            <a:spLocks noGrp="1"/>
          </p:cNvSpPr>
          <p:nvPr>
            <p:ph type="ctrTitle"/>
          </p:nvPr>
        </p:nvSpPr>
        <p:spPr/>
        <p:txBody>
          <a:bodyPr/>
          <a:lstStyle/>
          <a:p>
            <a:r>
              <a:rPr lang="en-US"/>
              <a:t>Circumference of the Earth</a:t>
            </a:r>
          </a:p>
        </p:txBody>
      </p:sp>
      <p:sp>
        <p:nvSpPr>
          <p:cNvPr id="3" name="Slide Number Placeholder 2">
            <a:extLst>
              <a:ext uri="{FF2B5EF4-FFF2-40B4-BE49-F238E27FC236}">
                <a16:creationId xmlns:a16="http://schemas.microsoft.com/office/drawing/2014/main" id="{2028447D-28D4-4A57-8765-B1567F5F0C26}"/>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42</a:t>
            </a:fld>
            <a:endParaRPr lang="en-US"/>
          </a:p>
        </p:txBody>
      </p:sp>
    </p:spTree>
    <p:extLst>
      <p:ext uri="{BB962C8B-B14F-4D97-AF65-F5344CB8AC3E}">
        <p14:creationId xmlns:p14="http://schemas.microsoft.com/office/powerpoint/2010/main" val="824077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E36D97-ABA7-42D1-B2E5-1D1C23CAA24F}"/>
              </a:ext>
            </a:extLst>
          </p:cNvPr>
          <p:cNvSpPr>
            <a:spLocks noGrp="1"/>
          </p:cNvSpPr>
          <p:nvPr>
            <p:ph type="title"/>
          </p:nvPr>
        </p:nvSpPr>
        <p:spPr/>
        <p:txBody>
          <a:bodyPr/>
          <a:lstStyle/>
          <a:p>
            <a:r>
              <a:rPr lang="en-US"/>
              <a:t>Eratosthenes’ measurement of Earth circumference, c. 200 B.C.E.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B1705A7-278E-4C48-8D3E-83DFE7DB15D2}"/>
                  </a:ext>
                </a:extLst>
              </p:cNvPr>
              <p:cNvSpPr>
                <a:spLocks noGrp="1"/>
              </p:cNvSpPr>
              <p:nvPr>
                <p:ph sz="quarter" idx="11"/>
              </p:nvPr>
            </p:nvSpPr>
            <p:spPr>
              <a:xfrm>
                <a:off x="647699" y="1481070"/>
                <a:ext cx="5559917" cy="4881092"/>
              </a:xfrm>
            </p:spPr>
            <p:txBody>
              <a:bodyPr>
                <a:normAutofit/>
              </a:bodyPr>
              <a:lstStyle/>
              <a:p>
                <a:r>
                  <a:rPr lang="en-US"/>
                  <a:t>Calculate the uncertainty in Eratosthenes’ measurement.</a:t>
                </a:r>
              </a:p>
              <a:p>
                <a:endParaRPr lang="en-US"/>
              </a:p>
              <a:p>
                <a:r>
                  <a:rPr lang="en-US"/>
                  <a:t>Model: </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𝐶</m:t>
                    </m:r>
                    <m:r>
                      <a:rPr lang="en-US" i="1" dirty="0" smtClean="0">
                        <a:latin typeface="Cambria Math" panose="02040503050406030204" pitchFamily="18" charset="0"/>
                      </a:rPr>
                      <m:t>=</m:t>
                    </m:r>
                    <m:r>
                      <a:rPr lang="en-US" b="0" i="1" dirty="0" smtClean="0">
                        <a:latin typeface="Cambria Math" panose="02040503050406030204" pitchFamily="18" charset="0"/>
                      </a:rPr>
                      <m:t>𝑑𝑖𝑠𝑡𝑎𝑛𝑐𝑒</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a:latin typeface="Cambria Math" panose="02040503050406030204" pitchFamily="18" charset="0"/>
                          </a:rPr>
                          <m:t>360</m:t>
                        </m:r>
                        <m:r>
                          <a:rPr lang="en-US" i="1" dirty="0">
                            <a:latin typeface="Cambria Math" panose="02040503050406030204" pitchFamily="18" charset="0"/>
                            <a:ea typeface="Cambria Math" panose="02040503050406030204" pitchFamily="18" charset="0"/>
                          </a:rPr>
                          <m:t>°</m:t>
                        </m:r>
                      </m:num>
                      <m:den>
                        <m:r>
                          <a:rPr lang="en-US" b="0" i="1" dirty="0" smtClean="0">
                            <a:latin typeface="Cambria Math" panose="02040503050406030204" pitchFamily="18" charset="0"/>
                          </a:rPr>
                          <m:t>𝑠h</m:t>
                        </m:r>
                        <m:r>
                          <a:rPr lang="en-US" i="1" dirty="0">
                            <a:latin typeface="Cambria Math" panose="02040503050406030204" pitchFamily="18" charset="0"/>
                          </a:rPr>
                          <m:t>𝑎𝑑𝑜𝑤</m:t>
                        </m:r>
                        <m:r>
                          <a:rPr lang="en-US" b="0" i="1" dirty="0" smtClean="0">
                            <a:latin typeface="Cambria Math" panose="02040503050406030204" pitchFamily="18" charset="0"/>
                          </a:rPr>
                          <m:t> </m:t>
                        </m:r>
                        <m:r>
                          <a:rPr lang="en-US" i="1" dirty="0">
                            <a:latin typeface="Cambria Math" panose="02040503050406030204" pitchFamily="18" charset="0"/>
                          </a:rPr>
                          <m:t>𝑎𝑛𝑔𝑙𝑒</m:t>
                        </m:r>
                      </m:den>
                    </m:f>
                  </m:oMath>
                </a14:m>
                <a:endParaRPr lang="en-US"/>
              </a:p>
              <a:p>
                <a:endParaRPr lang="en-US"/>
              </a:p>
              <a:p>
                <a:pPr marL="342900" indent="-342900">
                  <a:buFont typeface="Arial" panose="020B0604020202020204" pitchFamily="34" charset="0"/>
                  <a:buChar char="•"/>
                </a:pPr>
                <a:r>
                  <a:rPr lang="en-US"/>
                  <a:t>Distance = 5000 stadia</a:t>
                </a:r>
              </a:p>
              <a:p>
                <a:pPr marL="342900" indent="-342900">
                  <a:buFont typeface="Arial" panose="020B0604020202020204" pitchFamily="34" charset="0"/>
                  <a:buChar char="•"/>
                </a:pPr>
                <a:r>
                  <a:rPr lang="en-US"/>
                  <a:t>1 stadia ≈ 185 meters</a:t>
                </a:r>
              </a:p>
              <a:p>
                <a:pPr marL="342900" indent="-342900">
                  <a:buFont typeface="Arial" panose="020B0604020202020204" pitchFamily="34" charset="0"/>
                  <a:buChar char="•"/>
                </a:pPr>
                <a:r>
                  <a:rPr lang="en-US"/>
                  <a:t>Shadow angle = 7.2 degrees</a:t>
                </a:r>
              </a:p>
              <a:p>
                <a:endParaRPr lang="en-US"/>
              </a:p>
              <a:p>
                <a:r>
                  <a:rPr lang="en-US"/>
                  <a:t>Estimated uncertainties:</a:t>
                </a:r>
              </a:p>
              <a:p>
                <a:pPr marL="342900" indent="-342900">
                  <a:buFont typeface="Arial" panose="020B0604020202020204" pitchFamily="34" charset="0"/>
                  <a:buChar char="•"/>
                </a:pPr>
                <a:r>
                  <a:rPr lang="en-US"/>
                  <a:t>Angle: 0.5 degrees (k=2)</a:t>
                </a:r>
              </a:p>
              <a:p>
                <a:pPr marL="342900" indent="-342900">
                  <a:buFont typeface="Arial" panose="020B0604020202020204" pitchFamily="34" charset="0"/>
                  <a:buChar char="•"/>
                </a:pPr>
                <a:r>
                  <a:rPr lang="en-US"/>
                  <a:t>Distance: 5% (measured by counting paces)</a:t>
                </a:r>
              </a:p>
            </p:txBody>
          </p:sp>
        </mc:Choice>
        <mc:Fallback xmlns="">
          <p:sp>
            <p:nvSpPr>
              <p:cNvPr id="4" name="Content Placeholder 3">
                <a:extLst>
                  <a:ext uri="{FF2B5EF4-FFF2-40B4-BE49-F238E27FC236}">
                    <a16:creationId xmlns:a16="http://schemas.microsoft.com/office/drawing/2014/main" id="{4B1705A7-278E-4C48-8D3E-83DFE7DB15D2}"/>
                  </a:ext>
                </a:extLst>
              </p:cNvPr>
              <p:cNvSpPr>
                <a:spLocks noGrp="1" noRot="1" noChangeAspect="1" noMove="1" noResize="1" noEditPoints="1" noAdjustHandles="1" noChangeArrowheads="1" noChangeShapeType="1" noTextEdit="1"/>
              </p:cNvSpPr>
              <p:nvPr>
                <p:ph sz="quarter" idx="11"/>
              </p:nvPr>
            </p:nvSpPr>
            <p:spPr>
              <a:xfrm>
                <a:off x="647699" y="1481070"/>
                <a:ext cx="5559917" cy="4881092"/>
              </a:xfrm>
              <a:blipFill>
                <a:blip r:embed="rId3"/>
                <a:stretch>
                  <a:fillRect l="-2741" t="-1248" b="-749"/>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CCEC6B5F-FBF9-42CC-B06E-788A0F667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943" y="1117494"/>
            <a:ext cx="4659905" cy="53977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426AB3-650C-4660-A053-52676BEA4192}"/>
              </a:ext>
            </a:extLst>
          </p:cNvPr>
          <p:cNvSpPr txBox="1"/>
          <p:nvPr/>
        </p:nvSpPr>
        <p:spPr>
          <a:xfrm>
            <a:off x="8178084" y="6596743"/>
            <a:ext cx="2492096" cy="370727"/>
          </a:xfrm>
          <a:prstGeom prst="rect">
            <a:avLst/>
          </a:prstGeom>
        </p:spPr>
        <p:txBody>
          <a:bodyPr vert="horz" wrap="none" lIns="91440" tIns="45720" rIns="91440" bIns="45720" rtlCol="0">
            <a:noAutofit/>
          </a:bodyPr>
          <a:lstStyle/>
          <a:p>
            <a:r>
              <a:rPr lang="en-US" sz="1200"/>
              <a:t>https://www.khanacademy.org/</a:t>
            </a:r>
          </a:p>
        </p:txBody>
      </p:sp>
      <p:sp>
        <p:nvSpPr>
          <p:cNvPr id="2" name="Rectangle 1">
            <a:extLst>
              <a:ext uri="{FF2B5EF4-FFF2-40B4-BE49-F238E27FC236}">
                <a16:creationId xmlns:a16="http://schemas.microsoft.com/office/drawing/2014/main" id="{967B6559-42DA-44D5-8227-810124A084B6}"/>
              </a:ext>
            </a:extLst>
          </p:cNvPr>
          <p:cNvSpPr/>
          <p:nvPr/>
        </p:nvSpPr>
        <p:spPr>
          <a:xfrm>
            <a:off x="0" y="6603684"/>
            <a:ext cx="3571812" cy="246221"/>
          </a:xfrm>
          <a:prstGeom prst="rect">
            <a:avLst/>
          </a:prstGeom>
        </p:spPr>
        <p:txBody>
          <a:bodyPr wrap="none">
            <a:spAutoFit/>
          </a:bodyPr>
          <a:lstStyle/>
          <a:p>
            <a:r>
              <a:rPr lang="en-US" sz="1000"/>
              <a:t>Also see: </a:t>
            </a:r>
            <a:r>
              <a:rPr lang="en-US" sz="1000">
                <a:hlinkClick r:id="rId5"/>
              </a:rPr>
              <a:t>https://www.youtube.com/watch?v=G8cbIWMv0rI</a:t>
            </a:r>
            <a:r>
              <a:rPr lang="en-US" sz="1000"/>
              <a:t> </a:t>
            </a:r>
          </a:p>
        </p:txBody>
      </p:sp>
      <p:sp>
        <p:nvSpPr>
          <p:cNvPr id="7" name="Slide Number Placeholder 2">
            <a:extLst>
              <a:ext uri="{FF2B5EF4-FFF2-40B4-BE49-F238E27FC236}">
                <a16:creationId xmlns:a16="http://schemas.microsoft.com/office/drawing/2014/main" id="{C73C4AD9-F542-45C4-9629-223DD4379D16}"/>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421622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1558-F04C-445B-87EF-1877CAA54F1D}"/>
              </a:ext>
            </a:extLst>
          </p:cNvPr>
          <p:cNvSpPr>
            <a:spLocks noGrp="1"/>
          </p:cNvSpPr>
          <p:nvPr>
            <p:ph type="title"/>
          </p:nvPr>
        </p:nvSpPr>
        <p:spPr/>
        <p:txBody>
          <a:bodyPr/>
          <a:lstStyle/>
          <a:p>
            <a:r>
              <a:rPr lang="en-US"/>
              <a:t>Eratosthenes and Suncal</a:t>
            </a:r>
          </a:p>
        </p:txBody>
      </p:sp>
      <p:sp>
        <p:nvSpPr>
          <p:cNvPr id="3" name="Slide Number Placeholder 2">
            <a:extLst>
              <a:ext uri="{FF2B5EF4-FFF2-40B4-BE49-F238E27FC236}">
                <a16:creationId xmlns:a16="http://schemas.microsoft.com/office/drawing/2014/main" id="{68E87C39-BC65-4320-BC45-35539A4A3413}"/>
              </a:ext>
            </a:extLst>
          </p:cNvPr>
          <p:cNvSpPr>
            <a:spLocks noGrp="1"/>
          </p:cNvSpPr>
          <p:nvPr>
            <p:ph type="sldNum" sz="quarter" idx="10"/>
          </p:nvPr>
        </p:nvSpPr>
        <p:spPr/>
        <p:txBody>
          <a:bodyPr/>
          <a:lstStyle/>
          <a:p>
            <a:fld id="{4FAB73BC-B049-4115-A692-8D63A059BFB8}" type="slidenum">
              <a:rPr lang="en-US" smtClean="0"/>
              <a:pPr/>
              <a:t>44</a:t>
            </a:fld>
            <a:endParaRPr lang="en-US" dirty="0"/>
          </a:p>
        </p:txBody>
      </p:sp>
      <p:sp>
        <p:nvSpPr>
          <p:cNvPr id="4" name="Content Placeholder 3">
            <a:extLst>
              <a:ext uri="{FF2B5EF4-FFF2-40B4-BE49-F238E27FC236}">
                <a16:creationId xmlns:a16="http://schemas.microsoft.com/office/drawing/2014/main" id="{6B4C5E78-1D35-4545-B270-B7A8D13EE90F}"/>
              </a:ext>
            </a:extLst>
          </p:cNvPr>
          <p:cNvSpPr>
            <a:spLocks noGrp="1"/>
          </p:cNvSpPr>
          <p:nvPr>
            <p:ph sz="quarter" idx="11"/>
          </p:nvPr>
        </p:nvSpPr>
        <p:spPr/>
        <p:txBody>
          <a:bodyPr/>
          <a:lstStyle/>
          <a:p>
            <a:r>
              <a:rPr lang="en-US" dirty="0"/>
              <a:t>Problem: Stadia is not a recognized unit. Define it.</a:t>
            </a:r>
          </a:p>
          <a:p>
            <a:endParaRPr lang="en-US" dirty="0"/>
          </a:p>
        </p:txBody>
      </p:sp>
      <p:sp>
        <p:nvSpPr>
          <p:cNvPr id="6" name="TextBox 5">
            <a:extLst>
              <a:ext uri="{FF2B5EF4-FFF2-40B4-BE49-F238E27FC236}">
                <a16:creationId xmlns:a16="http://schemas.microsoft.com/office/drawing/2014/main" id="{606800CF-B05A-42F5-A765-F8717F31F808}"/>
              </a:ext>
            </a:extLst>
          </p:cNvPr>
          <p:cNvSpPr txBox="1"/>
          <p:nvPr/>
        </p:nvSpPr>
        <p:spPr>
          <a:xfrm>
            <a:off x="746973" y="6003094"/>
            <a:ext cx="9169759" cy="593649"/>
          </a:xfrm>
          <a:prstGeom prst="rect">
            <a:avLst/>
          </a:prstGeom>
        </p:spPr>
        <p:txBody>
          <a:bodyPr vert="horz" wrap="square" lIns="91440" tIns="45720" rIns="91440" bIns="45720" rtlCol="0">
            <a:noAutofit/>
          </a:bodyPr>
          <a:lstStyle/>
          <a:p>
            <a:pPr algn="l"/>
            <a:r>
              <a:rPr lang="en-US"/>
              <a:t>* Note the exact conversion from stadia to meters is uncertain. 185 is best estimate, but we are ignoring this uncertainty in the calculation.</a:t>
            </a:r>
          </a:p>
        </p:txBody>
      </p:sp>
      <p:pic>
        <p:nvPicPr>
          <p:cNvPr id="8" name="Picture 7">
            <a:extLst>
              <a:ext uri="{FF2B5EF4-FFF2-40B4-BE49-F238E27FC236}">
                <a16:creationId xmlns:a16="http://schemas.microsoft.com/office/drawing/2014/main" id="{29A17182-F5E2-4C3E-AF73-BE224DBB959F}"/>
              </a:ext>
            </a:extLst>
          </p:cNvPr>
          <p:cNvPicPr>
            <a:picLocks noChangeAspect="1"/>
          </p:cNvPicPr>
          <p:nvPr/>
        </p:nvPicPr>
        <p:blipFill>
          <a:blip r:embed="rId2"/>
          <a:stretch>
            <a:fillRect/>
          </a:stretch>
        </p:blipFill>
        <p:spPr>
          <a:xfrm>
            <a:off x="1001952" y="2641331"/>
            <a:ext cx="1731321" cy="2146838"/>
          </a:xfrm>
          <a:prstGeom prst="rect">
            <a:avLst/>
          </a:prstGeom>
        </p:spPr>
      </p:pic>
      <p:pic>
        <p:nvPicPr>
          <p:cNvPr id="9" name="Picture 8">
            <a:extLst>
              <a:ext uri="{FF2B5EF4-FFF2-40B4-BE49-F238E27FC236}">
                <a16:creationId xmlns:a16="http://schemas.microsoft.com/office/drawing/2014/main" id="{06E39673-2AAB-5B45-AEB3-48A62FEDE423}"/>
              </a:ext>
            </a:extLst>
          </p:cNvPr>
          <p:cNvPicPr>
            <a:picLocks noChangeAspect="1"/>
          </p:cNvPicPr>
          <p:nvPr/>
        </p:nvPicPr>
        <p:blipFill>
          <a:blip r:embed="rId3"/>
          <a:stretch>
            <a:fillRect/>
          </a:stretch>
        </p:blipFill>
        <p:spPr>
          <a:xfrm>
            <a:off x="3821986" y="2015652"/>
            <a:ext cx="4219998" cy="3613778"/>
          </a:xfrm>
          <a:prstGeom prst="rect">
            <a:avLst/>
          </a:prstGeom>
        </p:spPr>
      </p:pic>
    </p:spTree>
    <p:extLst>
      <p:ext uri="{BB962C8B-B14F-4D97-AF65-F5344CB8AC3E}">
        <p14:creationId xmlns:p14="http://schemas.microsoft.com/office/powerpoint/2010/main" val="4290041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1B2C-F739-4351-A125-853DB62F9250}"/>
              </a:ext>
            </a:extLst>
          </p:cNvPr>
          <p:cNvSpPr>
            <a:spLocks noGrp="1"/>
          </p:cNvSpPr>
          <p:nvPr>
            <p:ph type="title"/>
          </p:nvPr>
        </p:nvSpPr>
        <p:spPr/>
        <p:txBody>
          <a:bodyPr/>
          <a:lstStyle/>
          <a:p>
            <a:r>
              <a:rPr lang="en-US"/>
              <a:t>Eratosthenes and Suncal</a:t>
            </a:r>
          </a:p>
        </p:txBody>
      </p:sp>
      <p:sp>
        <p:nvSpPr>
          <p:cNvPr id="3" name="Slide Number Placeholder 2">
            <a:extLst>
              <a:ext uri="{FF2B5EF4-FFF2-40B4-BE49-F238E27FC236}">
                <a16:creationId xmlns:a16="http://schemas.microsoft.com/office/drawing/2014/main" id="{BA3C5FF0-61D4-4DEF-9B0A-EEBC8DD33D9C}"/>
              </a:ext>
            </a:extLst>
          </p:cNvPr>
          <p:cNvSpPr>
            <a:spLocks noGrp="1"/>
          </p:cNvSpPr>
          <p:nvPr>
            <p:ph type="sldNum" sz="quarter" idx="10"/>
          </p:nvPr>
        </p:nvSpPr>
        <p:spPr/>
        <p:txBody>
          <a:bodyPr/>
          <a:lstStyle/>
          <a:p>
            <a:fld id="{4FAB73BC-B049-4115-A692-8D63A059BFB8}" type="slidenum">
              <a:rPr lang="en-US" smtClean="0"/>
              <a:pPr/>
              <a:t>45</a:t>
            </a:fld>
            <a:endParaRPr lang="en-US"/>
          </a:p>
        </p:txBody>
      </p:sp>
      <p:sp>
        <p:nvSpPr>
          <p:cNvPr id="4" name="Content Placeholder 3">
            <a:extLst>
              <a:ext uri="{FF2B5EF4-FFF2-40B4-BE49-F238E27FC236}">
                <a16:creationId xmlns:a16="http://schemas.microsoft.com/office/drawing/2014/main" id="{08A8DBAA-ACEE-4C4A-B16E-A9018C362DD6}"/>
              </a:ext>
            </a:extLst>
          </p:cNvPr>
          <p:cNvSpPr>
            <a:spLocks noGrp="1"/>
          </p:cNvSpPr>
          <p:nvPr>
            <p:ph sz="quarter" idx="11"/>
          </p:nvPr>
        </p:nvSpPr>
        <p:spPr>
          <a:xfrm>
            <a:off x="647700" y="1409700"/>
            <a:ext cx="10647072" cy="4610100"/>
          </a:xfrm>
        </p:spPr>
        <p:txBody>
          <a:bodyPr/>
          <a:lstStyle/>
          <a:p>
            <a:r>
              <a:rPr lang="en-US" dirty="0"/>
              <a:t>Problem #2: the 360 parameter has units too. This won’t work if variables have units: </a:t>
            </a:r>
          </a:p>
          <a:p>
            <a:endParaRPr lang="en-US" dirty="0"/>
          </a:p>
          <a:p>
            <a:endParaRPr lang="en-US" dirty="0"/>
          </a:p>
          <a:p>
            <a:endParaRPr lang="en-US" dirty="0"/>
          </a:p>
          <a:p>
            <a:endParaRPr lang="en-US" dirty="0"/>
          </a:p>
          <a:p>
            <a:r>
              <a:rPr lang="en-US" dirty="0"/>
              <a:t>Constant quantities with units may be entered into the model using bracketed values:</a:t>
            </a:r>
          </a:p>
          <a:p>
            <a:r>
              <a:rPr lang="en-US" dirty="0"/>
              <a:t>[360 degrees]</a:t>
            </a:r>
          </a:p>
        </p:txBody>
      </p:sp>
      <p:pic>
        <p:nvPicPr>
          <p:cNvPr id="8" name="Picture 7">
            <a:extLst>
              <a:ext uri="{FF2B5EF4-FFF2-40B4-BE49-F238E27FC236}">
                <a16:creationId xmlns:a16="http://schemas.microsoft.com/office/drawing/2014/main" id="{8B451A4B-097C-42A2-B494-1719EFF91DE7}"/>
              </a:ext>
            </a:extLst>
          </p:cNvPr>
          <p:cNvPicPr>
            <a:picLocks noChangeAspect="1"/>
          </p:cNvPicPr>
          <p:nvPr/>
        </p:nvPicPr>
        <p:blipFill>
          <a:blip r:embed="rId3"/>
          <a:stretch>
            <a:fillRect/>
          </a:stretch>
        </p:blipFill>
        <p:spPr>
          <a:xfrm>
            <a:off x="897228" y="4400597"/>
            <a:ext cx="2945705" cy="934222"/>
          </a:xfrm>
          <a:prstGeom prst="rect">
            <a:avLst/>
          </a:prstGeom>
        </p:spPr>
      </p:pic>
      <p:pic>
        <p:nvPicPr>
          <p:cNvPr id="10" name="Picture 9">
            <a:extLst>
              <a:ext uri="{FF2B5EF4-FFF2-40B4-BE49-F238E27FC236}">
                <a16:creationId xmlns:a16="http://schemas.microsoft.com/office/drawing/2014/main" id="{0B369BF9-098E-4E31-8EDF-F941216D71F0}"/>
              </a:ext>
            </a:extLst>
          </p:cNvPr>
          <p:cNvPicPr>
            <a:picLocks noChangeAspect="1"/>
          </p:cNvPicPr>
          <p:nvPr/>
        </p:nvPicPr>
        <p:blipFill>
          <a:blip r:embed="rId4"/>
          <a:stretch>
            <a:fillRect/>
          </a:stretch>
        </p:blipFill>
        <p:spPr>
          <a:xfrm>
            <a:off x="897228" y="1845675"/>
            <a:ext cx="2645617" cy="919624"/>
          </a:xfrm>
          <a:prstGeom prst="rect">
            <a:avLst/>
          </a:prstGeom>
        </p:spPr>
      </p:pic>
    </p:spTree>
    <p:extLst>
      <p:ext uri="{BB962C8B-B14F-4D97-AF65-F5344CB8AC3E}">
        <p14:creationId xmlns:p14="http://schemas.microsoft.com/office/powerpoint/2010/main" val="228099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A120-8F6E-472F-846E-523FEAF82932}"/>
              </a:ext>
            </a:extLst>
          </p:cNvPr>
          <p:cNvSpPr>
            <a:spLocks noGrp="1"/>
          </p:cNvSpPr>
          <p:nvPr>
            <p:ph type="title"/>
          </p:nvPr>
        </p:nvSpPr>
        <p:spPr/>
        <p:txBody>
          <a:bodyPr/>
          <a:lstStyle/>
          <a:p>
            <a:r>
              <a:rPr lang="en-US"/>
              <a:t>Eratosthenes and Suncal</a:t>
            </a:r>
          </a:p>
        </p:txBody>
      </p:sp>
      <p:sp>
        <p:nvSpPr>
          <p:cNvPr id="3" name="Slide Number Placeholder 2">
            <a:extLst>
              <a:ext uri="{FF2B5EF4-FFF2-40B4-BE49-F238E27FC236}">
                <a16:creationId xmlns:a16="http://schemas.microsoft.com/office/drawing/2014/main" id="{B8BE8C69-7608-43A6-85EC-C57D2F74EEFC}"/>
              </a:ext>
            </a:extLst>
          </p:cNvPr>
          <p:cNvSpPr>
            <a:spLocks noGrp="1"/>
          </p:cNvSpPr>
          <p:nvPr>
            <p:ph type="sldNum" sz="quarter" idx="4"/>
          </p:nvPr>
        </p:nvSpPr>
        <p:spPr/>
        <p:txBody>
          <a:bodyPr/>
          <a:lstStyle/>
          <a:p>
            <a:fld id="{4FAB73BC-B049-4115-A692-8D63A059BFB8}" type="slidenum">
              <a:rPr lang="en-US" smtClean="0"/>
              <a:pPr/>
              <a:t>46</a:t>
            </a:fld>
            <a:endParaRPr lang="en-US"/>
          </a:p>
        </p:txBody>
      </p:sp>
      <p:pic>
        <p:nvPicPr>
          <p:cNvPr id="8" name="Picture 7">
            <a:extLst>
              <a:ext uri="{FF2B5EF4-FFF2-40B4-BE49-F238E27FC236}">
                <a16:creationId xmlns:a16="http://schemas.microsoft.com/office/drawing/2014/main" id="{532CB3C7-2C86-0A4A-440C-12D8290F2AC2}"/>
              </a:ext>
            </a:extLst>
          </p:cNvPr>
          <p:cNvPicPr>
            <a:picLocks noChangeAspect="1"/>
          </p:cNvPicPr>
          <p:nvPr/>
        </p:nvPicPr>
        <p:blipFill>
          <a:blip r:embed="rId2"/>
          <a:stretch>
            <a:fillRect/>
          </a:stretch>
        </p:blipFill>
        <p:spPr>
          <a:xfrm>
            <a:off x="1908751" y="1036036"/>
            <a:ext cx="8374498" cy="5734057"/>
          </a:xfrm>
          <a:prstGeom prst="rect">
            <a:avLst/>
          </a:prstGeom>
        </p:spPr>
      </p:pic>
    </p:spTree>
    <p:extLst>
      <p:ext uri="{BB962C8B-B14F-4D97-AF65-F5344CB8AC3E}">
        <p14:creationId xmlns:p14="http://schemas.microsoft.com/office/powerpoint/2010/main" val="1481890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A120-8F6E-472F-846E-523FEAF82932}"/>
              </a:ext>
            </a:extLst>
          </p:cNvPr>
          <p:cNvSpPr>
            <a:spLocks noGrp="1"/>
          </p:cNvSpPr>
          <p:nvPr>
            <p:ph type="title"/>
          </p:nvPr>
        </p:nvSpPr>
        <p:spPr/>
        <p:txBody>
          <a:bodyPr/>
          <a:lstStyle/>
          <a:p>
            <a:r>
              <a:rPr lang="en-US"/>
              <a:t>Results – in stadia and kilometers</a:t>
            </a:r>
          </a:p>
        </p:txBody>
      </p:sp>
      <p:sp>
        <p:nvSpPr>
          <p:cNvPr id="3" name="Slide Number Placeholder 2">
            <a:extLst>
              <a:ext uri="{FF2B5EF4-FFF2-40B4-BE49-F238E27FC236}">
                <a16:creationId xmlns:a16="http://schemas.microsoft.com/office/drawing/2014/main" id="{B8BE8C69-7608-43A6-85EC-C57D2F74EEFC}"/>
              </a:ext>
            </a:extLst>
          </p:cNvPr>
          <p:cNvSpPr>
            <a:spLocks noGrp="1"/>
          </p:cNvSpPr>
          <p:nvPr>
            <p:ph type="sldNum" sz="quarter" idx="4"/>
          </p:nvPr>
        </p:nvSpPr>
        <p:spPr/>
        <p:txBody>
          <a:bodyPr/>
          <a:lstStyle/>
          <a:p>
            <a:fld id="{4FAB73BC-B049-4115-A692-8D63A059BFB8}" type="slidenum">
              <a:rPr lang="en-US" smtClean="0"/>
              <a:pPr/>
              <a:t>47</a:t>
            </a:fld>
            <a:endParaRPr lang="en-US"/>
          </a:p>
        </p:txBody>
      </p:sp>
      <p:sp>
        <p:nvSpPr>
          <p:cNvPr id="8" name="TextBox 7">
            <a:extLst>
              <a:ext uri="{FF2B5EF4-FFF2-40B4-BE49-F238E27FC236}">
                <a16:creationId xmlns:a16="http://schemas.microsoft.com/office/drawing/2014/main" id="{6C250B3D-75EB-4D9D-97F4-31B69012EB83}"/>
              </a:ext>
            </a:extLst>
          </p:cNvPr>
          <p:cNvSpPr txBox="1"/>
          <p:nvPr/>
        </p:nvSpPr>
        <p:spPr>
          <a:xfrm>
            <a:off x="347730" y="5758138"/>
            <a:ext cx="6606862" cy="914400"/>
          </a:xfrm>
          <a:prstGeom prst="rect">
            <a:avLst/>
          </a:prstGeom>
        </p:spPr>
        <p:txBody>
          <a:bodyPr vert="horz" wrap="none" lIns="91440" tIns="45720" rIns="91440" bIns="45720" rtlCol="0">
            <a:noAutofit/>
          </a:bodyPr>
          <a:lstStyle/>
          <a:p>
            <a:r>
              <a:rPr lang="en-US"/>
              <a:t>Modern accepted value for circumference of Earth is 40,075 km</a:t>
            </a:r>
          </a:p>
          <a:p>
            <a:endParaRPr lang="en-US"/>
          </a:p>
          <a:p>
            <a:r>
              <a:rPr lang="en-US"/>
              <a:t>What uncertainties are unaccounted for based on the choice of measurement model?</a:t>
            </a:r>
          </a:p>
        </p:txBody>
      </p:sp>
      <p:pic>
        <p:nvPicPr>
          <p:cNvPr id="5" name="Picture 4">
            <a:extLst>
              <a:ext uri="{FF2B5EF4-FFF2-40B4-BE49-F238E27FC236}">
                <a16:creationId xmlns:a16="http://schemas.microsoft.com/office/drawing/2014/main" id="{C07E8EE0-4438-7225-06A2-CE03341FB70B}"/>
              </a:ext>
            </a:extLst>
          </p:cNvPr>
          <p:cNvPicPr>
            <a:picLocks noChangeAspect="1"/>
          </p:cNvPicPr>
          <p:nvPr/>
        </p:nvPicPr>
        <p:blipFill>
          <a:blip r:embed="rId2"/>
          <a:stretch>
            <a:fillRect/>
          </a:stretch>
        </p:blipFill>
        <p:spPr>
          <a:xfrm>
            <a:off x="581346" y="1036036"/>
            <a:ext cx="5100581" cy="4026774"/>
          </a:xfrm>
          <a:prstGeom prst="rect">
            <a:avLst/>
          </a:prstGeom>
        </p:spPr>
      </p:pic>
      <p:pic>
        <p:nvPicPr>
          <p:cNvPr id="9" name="Picture 8">
            <a:extLst>
              <a:ext uri="{FF2B5EF4-FFF2-40B4-BE49-F238E27FC236}">
                <a16:creationId xmlns:a16="http://schemas.microsoft.com/office/drawing/2014/main" id="{5099F945-4D1B-2B31-CFE9-BF928EBB3B79}"/>
              </a:ext>
            </a:extLst>
          </p:cNvPr>
          <p:cNvPicPr>
            <a:picLocks noChangeAspect="1"/>
          </p:cNvPicPr>
          <p:nvPr/>
        </p:nvPicPr>
        <p:blipFill>
          <a:blip r:embed="rId3"/>
          <a:stretch>
            <a:fillRect/>
          </a:stretch>
        </p:blipFill>
        <p:spPr>
          <a:xfrm>
            <a:off x="6510075" y="1036036"/>
            <a:ext cx="5287766" cy="4186148"/>
          </a:xfrm>
          <a:prstGeom prst="rect">
            <a:avLst/>
          </a:prstGeom>
        </p:spPr>
      </p:pic>
    </p:spTree>
    <p:extLst>
      <p:ext uri="{BB962C8B-B14F-4D97-AF65-F5344CB8AC3E}">
        <p14:creationId xmlns:p14="http://schemas.microsoft.com/office/powerpoint/2010/main" val="312683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B006EC-7022-47DD-AD1D-F574F5C5DE9A}"/>
              </a:ext>
            </a:extLst>
          </p:cNvPr>
          <p:cNvSpPr>
            <a:spLocks noGrp="1"/>
          </p:cNvSpPr>
          <p:nvPr>
            <p:ph type="ctrTitle"/>
          </p:nvPr>
        </p:nvSpPr>
        <p:spPr/>
        <p:txBody>
          <a:bodyPr/>
          <a:lstStyle/>
          <a:p>
            <a:r>
              <a:rPr lang="en-US"/>
              <a:t>Neutron Yield Measurement</a:t>
            </a:r>
          </a:p>
        </p:txBody>
      </p:sp>
      <p:sp>
        <p:nvSpPr>
          <p:cNvPr id="3" name="Slide Number Placeholder 2">
            <a:extLst>
              <a:ext uri="{FF2B5EF4-FFF2-40B4-BE49-F238E27FC236}">
                <a16:creationId xmlns:a16="http://schemas.microsoft.com/office/drawing/2014/main" id="{0DC7D961-A7A1-40C3-828C-A86EACA19770}"/>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48</a:t>
            </a:fld>
            <a:endParaRPr lang="en-US"/>
          </a:p>
        </p:txBody>
      </p:sp>
    </p:spTree>
    <p:extLst>
      <p:ext uri="{BB962C8B-B14F-4D97-AF65-F5344CB8AC3E}">
        <p14:creationId xmlns:p14="http://schemas.microsoft.com/office/powerpoint/2010/main" val="1503556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D5C8F0-AE13-4297-A16D-1237B1455B72}"/>
              </a:ext>
            </a:extLst>
          </p:cNvPr>
          <p:cNvSpPr>
            <a:spLocks noGrp="1"/>
          </p:cNvSpPr>
          <p:nvPr>
            <p:ph type="title"/>
          </p:nvPr>
        </p:nvSpPr>
        <p:spPr/>
        <p:txBody>
          <a:bodyPr/>
          <a:lstStyle/>
          <a:p>
            <a:r>
              <a:rPr lang="en-US"/>
              <a:t>Neutron Yield Measurement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AB46E5-7CDC-4E55-99FC-4E6882FE6F01}"/>
                  </a:ext>
                </a:extLst>
              </p:cNvPr>
              <p:cNvSpPr>
                <a:spLocks noGrp="1"/>
              </p:cNvSpPr>
              <p:nvPr>
                <p:ph sz="quarter" idx="11"/>
              </p:nvPr>
            </p:nvSpPr>
            <p:spPr/>
            <p:txBody>
              <a:bodyPr/>
              <a:lstStyle/>
              <a:p>
                <a:r>
                  <a:rPr lang="en-US"/>
                  <a:t>Lead-probe neutron detector, counts neutrons</a:t>
                </a:r>
              </a:p>
              <a:p>
                <a:r>
                  <a:rPr lang="en-US"/>
                  <a:t>Measure neutrons produced at the source</a:t>
                </a:r>
              </a:p>
              <a:p>
                <a:endParaRPr lang="en-US"/>
              </a:p>
              <a:p>
                <a:r>
                  <a:rPr lang="en-US" b="0"/>
                  <a:t>Model Equation: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rPr>
                      <m:t>𝐴𝑓𝐹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𝐵</m:t>
                        </m:r>
                      </m:e>
                    </m:d>
                  </m:oMath>
                </a14:m>
                <a:endParaRPr lang="en-US" b="0"/>
              </a:p>
              <a:p>
                <a:endParaRPr lang="en-US"/>
              </a:p>
              <a:p>
                <a:endParaRPr lang="en-US"/>
              </a:p>
            </p:txBody>
          </p:sp>
        </mc:Choice>
        <mc:Fallback xmlns="">
          <p:sp>
            <p:nvSpPr>
              <p:cNvPr id="4" name="Content Placeholder 3">
                <a:extLst>
                  <a:ext uri="{FF2B5EF4-FFF2-40B4-BE49-F238E27FC236}">
                    <a16:creationId xmlns:a16="http://schemas.microsoft.com/office/drawing/2014/main" id="{12AB46E5-7CDC-4E55-99FC-4E6882FE6F01}"/>
                  </a:ext>
                </a:extLst>
              </p:cNvPr>
              <p:cNvSpPr>
                <a:spLocks noGrp="1" noRot="1" noChangeAspect="1" noMove="1" noResize="1" noEditPoints="1" noAdjustHandles="1" noChangeArrowheads="1" noChangeShapeType="1" noTextEdit="1"/>
              </p:cNvSpPr>
              <p:nvPr>
                <p:ph sz="quarter" idx="11"/>
              </p:nvPr>
            </p:nvSpPr>
            <p:spPr>
              <a:blipFill>
                <a:blip r:embed="rId2"/>
                <a:stretch>
                  <a:fillRect l="-1379"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62483838-3EE8-4180-A30F-52B8EA7124F5}"/>
                  </a:ext>
                </a:extLst>
              </p:cNvPr>
              <p:cNvGraphicFramePr>
                <a:graphicFrameLocks noGrp="1"/>
              </p:cNvGraphicFramePr>
              <p:nvPr>
                <p:extLst>
                  <p:ext uri="{D42A27DB-BD31-4B8C-83A1-F6EECF244321}">
                    <p14:modId xmlns:p14="http://schemas.microsoft.com/office/powerpoint/2010/main" val="604333534"/>
                  </p:ext>
                </p:extLst>
              </p:nvPr>
            </p:nvGraphicFramePr>
            <p:xfrm>
              <a:off x="373457" y="3655065"/>
              <a:ext cx="11049000" cy="2494280"/>
            </p:xfrm>
            <a:graphic>
              <a:graphicData uri="http://schemas.openxmlformats.org/drawingml/2006/table">
                <a:tbl>
                  <a:tblPr firstRow="1" bandRow="1">
                    <a:tableStyleId>{5C22544A-7EE6-4342-B048-85BDC9FD1C3A}</a:tableStyleId>
                  </a:tblPr>
                  <a:tblGrid>
                    <a:gridCol w="1443565">
                      <a:extLst>
                        <a:ext uri="{9D8B030D-6E8A-4147-A177-3AD203B41FA5}">
                          <a16:colId xmlns:a16="http://schemas.microsoft.com/office/drawing/2014/main" val="554334469"/>
                        </a:ext>
                      </a:extLst>
                    </a:gridCol>
                    <a:gridCol w="3374917">
                      <a:extLst>
                        <a:ext uri="{9D8B030D-6E8A-4147-A177-3AD203B41FA5}">
                          <a16:colId xmlns:a16="http://schemas.microsoft.com/office/drawing/2014/main" val="819254062"/>
                        </a:ext>
                      </a:extLst>
                    </a:gridCol>
                    <a:gridCol w="930429">
                      <a:extLst>
                        <a:ext uri="{9D8B030D-6E8A-4147-A177-3AD203B41FA5}">
                          <a16:colId xmlns:a16="http://schemas.microsoft.com/office/drawing/2014/main" val="1717337869"/>
                        </a:ext>
                      </a:extLst>
                    </a:gridCol>
                    <a:gridCol w="1728291">
                      <a:extLst>
                        <a:ext uri="{9D8B030D-6E8A-4147-A177-3AD203B41FA5}">
                          <a16:colId xmlns:a16="http://schemas.microsoft.com/office/drawing/2014/main" val="2022809818"/>
                        </a:ext>
                      </a:extLst>
                    </a:gridCol>
                    <a:gridCol w="2323302">
                      <a:extLst>
                        <a:ext uri="{9D8B030D-6E8A-4147-A177-3AD203B41FA5}">
                          <a16:colId xmlns:a16="http://schemas.microsoft.com/office/drawing/2014/main" val="4166988465"/>
                        </a:ext>
                      </a:extLst>
                    </a:gridCol>
                    <a:gridCol w="1248496">
                      <a:extLst>
                        <a:ext uri="{9D8B030D-6E8A-4147-A177-3AD203B41FA5}">
                          <a16:colId xmlns:a16="http://schemas.microsoft.com/office/drawing/2014/main" val="4226926839"/>
                        </a:ext>
                      </a:extLst>
                    </a:gridCol>
                  </a:tblGrid>
                  <a:tr h="370840">
                    <a:tc>
                      <a:txBody>
                        <a:bodyPr/>
                        <a:lstStyle/>
                        <a:p>
                          <a:r>
                            <a:rPr lang="en-US"/>
                            <a:t>Measurand</a:t>
                          </a:r>
                        </a:p>
                      </a:txBody>
                      <a:tcPr/>
                    </a:tc>
                    <a:tc>
                      <a:txBody>
                        <a:bodyPr/>
                        <a:lstStyle/>
                        <a:p>
                          <a:r>
                            <a:rPr lang="en-US"/>
                            <a:t>Description</a:t>
                          </a:r>
                        </a:p>
                      </a:txBody>
                      <a:tcPr/>
                    </a:tc>
                    <a:tc>
                      <a:txBody>
                        <a:bodyPr/>
                        <a:lstStyle/>
                        <a:p>
                          <a:r>
                            <a:rPr lang="en-US"/>
                            <a:t>Mean</a:t>
                          </a:r>
                        </a:p>
                      </a:txBody>
                      <a:tcPr/>
                    </a:tc>
                    <a:tc>
                      <a:txBody>
                        <a:bodyPr/>
                        <a:lstStyle/>
                        <a:p>
                          <a:r>
                            <a:rPr lang="en-US"/>
                            <a:t>Distribution</a:t>
                          </a:r>
                        </a:p>
                      </a:txBody>
                      <a:tcPr/>
                    </a:tc>
                    <a:tc>
                      <a:txBody>
                        <a:bodyPr/>
                        <a:lstStyle/>
                        <a:p>
                          <a:r>
                            <a:rPr lang="en-US"/>
                            <a:t>Type A Std. </a:t>
                          </a:r>
                          <a:r>
                            <a:rPr lang="en-US" err="1"/>
                            <a:t>Unc</a:t>
                          </a:r>
                          <a:endParaRPr lang="en-US"/>
                        </a:p>
                      </a:txBody>
                      <a:tcPr/>
                    </a:tc>
                    <a:tc>
                      <a:txBody>
                        <a:bodyPr/>
                        <a:lstStyle/>
                        <a:p>
                          <a:r>
                            <a:rPr lang="en-US"/>
                            <a:t>Deg. Freedom</a:t>
                          </a:r>
                        </a:p>
                      </a:txBody>
                      <a:tcPr/>
                    </a:tc>
                    <a:extLst>
                      <a:ext uri="{0D108BD9-81ED-4DB2-BD59-A6C34878D82A}">
                        <a16:rowId xmlns:a16="http://schemas.microsoft.com/office/drawing/2014/main" val="3199244432"/>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oMath>
                            </m:oMathPara>
                          </a14:m>
                          <a:endParaRPr lang="en-US"/>
                        </a:p>
                      </a:txBody>
                      <a:tcPr/>
                    </a:tc>
                    <a:tc>
                      <a:txBody>
                        <a:bodyPr/>
                        <a:lstStyle/>
                        <a:p>
                          <a:r>
                            <a:rPr lang="en-US"/>
                            <a:t>Lead probe efficiency factor</a:t>
                          </a:r>
                        </a:p>
                      </a:txBody>
                      <a:tcPr/>
                    </a:tc>
                    <a:tc>
                      <a:txBody>
                        <a:bodyPr/>
                        <a:lstStyle/>
                        <a:p>
                          <a:r>
                            <a:rPr lang="en-US"/>
                            <a:t>4353</a:t>
                          </a:r>
                        </a:p>
                      </a:txBody>
                      <a:tcPr/>
                    </a:tc>
                    <a:tc>
                      <a:txBody>
                        <a:bodyPr/>
                        <a:lstStyle/>
                        <a:p>
                          <a:r>
                            <a:rPr lang="en-US"/>
                            <a:t>-</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125878693"/>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m:t>
                                </m:r>
                              </m:oMath>
                            </m:oMathPara>
                          </a14:m>
                          <a:endParaRPr lang="en-US" i="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Attenuation factor for air</a:t>
                          </a:r>
                        </a:p>
                      </a:txBody>
                      <a:tcPr/>
                    </a:tc>
                    <a:tc>
                      <a:txBody>
                        <a:bodyPr/>
                        <a:lstStyle/>
                        <a:p>
                          <a:r>
                            <a:rPr lang="en-US"/>
                            <a:t>1.00</a:t>
                          </a:r>
                        </a:p>
                      </a:txBody>
                      <a:tcPr/>
                    </a:tc>
                    <a:tc>
                      <a:txBody>
                        <a:bodyPr/>
                        <a:lstStyle/>
                        <a:p>
                          <a:r>
                            <a:rPr lang="en-US"/>
                            <a:t>Uniform</a:t>
                          </a:r>
                        </a:p>
                      </a:txBody>
                      <a:tcPr/>
                    </a:tc>
                    <a:tc>
                      <a:txBody>
                        <a:bodyPr/>
                        <a:lstStyle/>
                        <a:p>
                          <a:r>
                            <a:rPr lang="en-US"/>
                            <a:t>a = 0.035</a:t>
                          </a:r>
                        </a:p>
                      </a:txBody>
                      <a:tcPr/>
                    </a:tc>
                    <a:tc>
                      <a:txBody>
                        <a:bodyPr/>
                        <a:lstStyle/>
                        <a:p>
                          <a:r>
                            <a:rPr lang="en-US"/>
                            <a:t>12.5</a:t>
                          </a:r>
                        </a:p>
                      </a:txBody>
                      <a:tcPr/>
                    </a:tc>
                    <a:extLst>
                      <a:ext uri="{0D108BD9-81ED-4DB2-BD59-A6C34878D82A}">
                        <a16:rowId xmlns:a16="http://schemas.microsoft.com/office/drawing/2014/main" val="1593536081"/>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oMath>
                            </m:oMathPara>
                          </a14:m>
                          <a:endParaRPr lang="en-US"/>
                        </a:p>
                      </a:txBody>
                      <a:tcPr/>
                    </a:tc>
                    <a:tc>
                      <a:txBody>
                        <a:bodyPr/>
                        <a:lstStyle/>
                        <a:p>
                          <a:r>
                            <a:rPr lang="en-US"/>
                            <a:t>Calibration Factor</a:t>
                          </a:r>
                        </a:p>
                      </a:txBody>
                      <a:tcPr/>
                    </a:tc>
                    <a:tc>
                      <a:txBody>
                        <a:bodyPr/>
                        <a:lstStyle/>
                        <a:p>
                          <a:r>
                            <a:rPr lang="en-US"/>
                            <a:t>1.27</a:t>
                          </a:r>
                        </a:p>
                      </a:txBody>
                      <a:tcPr/>
                    </a:tc>
                    <a:tc>
                      <a:txBody>
                        <a:bodyPr/>
                        <a:lstStyle/>
                        <a:p>
                          <a:r>
                            <a:rPr lang="en-US"/>
                            <a:t>Uniform</a:t>
                          </a:r>
                        </a:p>
                      </a:txBody>
                      <a:tcPr/>
                    </a:tc>
                    <a:tc>
                      <a:txBody>
                        <a:bodyPr/>
                        <a:lstStyle/>
                        <a:p>
                          <a:r>
                            <a:rPr lang="en-US"/>
                            <a:t>a = 0.055</a:t>
                          </a:r>
                        </a:p>
                      </a:txBody>
                      <a:tcPr/>
                    </a:tc>
                    <a:tc>
                      <a:txBody>
                        <a:bodyPr/>
                        <a:lstStyle/>
                        <a:p>
                          <a:r>
                            <a:rPr lang="en-US"/>
                            <a:t>12.5</a:t>
                          </a:r>
                        </a:p>
                      </a:txBody>
                      <a:tcPr/>
                    </a:tc>
                    <a:extLst>
                      <a:ext uri="{0D108BD9-81ED-4DB2-BD59-A6C34878D82A}">
                        <a16:rowId xmlns:a16="http://schemas.microsoft.com/office/drawing/2014/main" val="2041635442"/>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oMath>
                            </m:oMathPara>
                          </a14:m>
                          <a:endParaRPr lang="en-US"/>
                        </a:p>
                      </a:txBody>
                      <a:tcPr/>
                    </a:tc>
                    <a:tc>
                      <a:txBody>
                        <a:bodyPr/>
                        <a:lstStyle/>
                        <a:p>
                          <a:r>
                            <a:rPr lang="en-US"/>
                            <a:t>Neutron Scalar Counts</a:t>
                          </a:r>
                        </a:p>
                      </a:txBody>
                      <a:tcPr/>
                    </a:tc>
                    <a:tc>
                      <a:txBody>
                        <a:bodyPr/>
                        <a:lstStyle/>
                        <a:p>
                          <a:r>
                            <a:rPr lang="en-US"/>
                            <a:t>9700</a:t>
                          </a:r>
                        </a:p>
                      </a:txBody>
                      <a:tcPr/>
                    </a:tc>
                    <a:tc>
                      <a:txBody>
                        <a:bodyPr/>
                        <a:lstStyle/>
                        <a:p>
                          <a:r>
                            <a:rPr lang="en-US"/>
                            <a:t>Poisson</a:t>
                          </a:r>
                        </a:p>
                      </a:txBody>
                      <a:tcPr/>
                    </a:tc>
                    <a:tc>
                      <a:txBody>
                        <a:bodyPr/>
                        <a:lstStyle/>
                        <a:p>
                          <a:r>
                            <a:rPr lang="en-US"/>
                            <a:t>variance = 9700</a:t>
                          </a:r>
                        </a:p>
                      </a:txBody>
                      <a:tcPr/>
                    </a:tc>
                    <a:tc>
                      <a:txBody>
                        <a:bodyPr/>
                        <a:lstStyle/>
                        <a:p>
                          <a:r>
                            <a:rPr lang="en-US"/>
                            <a:t>29</a:t>
                          </a:r>
                        </a:p>
                      </a:txBody>
                      <a:tcPr/>
                    </a:tc>
                    <a:extLst>
                      <a:ext uri="{0D108BD9-81ED-4DB2-BD59-A6C34878D82A}">
                        <a16:rowId xmlns:a16="http://schemas.microsoft.com/office/drawing/2014/main" val="3536128515"/>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𝐵</m:t>
                                </m:r>
                              </m:oMath>
                            </m:oMathPara>
                          </a14:m>
                          <a:endParaRPr lang="en-US"/>
                        </a:p>
                      </a:txBody>
                      <a:tcPr/>
                    </a:tc>
                    <a:tc>
                      <a:txBody>
                        <a:bodyPr/>
                        <a:lstStyle/>
                        <a:p>
                          <a:r>
                            <a:rPr lang="en-US"/>
                            <a:t>Background Radiation Counts</a:t>
                          </a:r>
                        </a:p>
                      </a:txBody>
                      <a:tcPr/>
                    </a:tc>
                    <a:tc>
                      <a:txBody>
                        <a:bodyPr/>
                        <a:lstStyle/>
                        <a:p>
                          <a:r>
                            <a:rPr lang="en-US"/>
                            <a:t>80</a:t>
                          </a:r>
                        </a:p>
                      </a:txBody>
                      <a:tcPr/>
                    </a:tc>
                    <a:tc>
                      <a:txBody>
                        <a:bodyPr/>
                        <a:lstStyle/>
                        <a:p>
                          <a:r>
                            <a:rPr lang="en-US"/>
                            <a:t>Normal</a:t>
                          </a:r>
                        </a:p>
                      </a:txBody>
                      <a:tcPr/>
                    </a:tc>
                    <a:tc>
                      <a:txBody>
                        <a:bodyPr/>
                        <a:lstStyle/>
                        <a:p>
                          <a:r>
                            <a:rPr lang="en-US"/>
                            <a:t>std. dev. = 2.83</a:t>
                          </a:r>
                        </a:p>
                      </a:txBody>
                      <a:tcPr/>
                    </a:tc>
                    <a:tc>
                      <a:txBody>
                        <a:bodyPr/>
                        <a:lstStyle/>
                        <a:p>
                          <a:r>
                            <a:rPr lang="en-US"/>
                            <a:t>9</a:t>
                          </a:r>
                        </a:p>
                      </a:txBody>
                      <a:tcPr/>
                    </a:tc>
                    <a:extLst>
                      <a:ext uri="{0D108BD9-81ED-4DB2-BD59-A6C34878D82A}">
                        <a16:rowId xmlns:a16="http://schemas.microsoft.com/office/drawing/2014/main" val="3158730066"/>
                      </a:ext>
                    </a:extLst>
                  </a:tr>
                </a:tbl>
              </a:graphicData>
            </a:graphic>
          </p:graphicFrame>
        </mc:Choice>
        <mc:Fallback xmlns="">
          <p:graphicFrame>
            <p:nvGraphicFramePr>
              <p:cNvPr id="5" name="Table 5">
                <a:extLst>
                  <a:ext uri="{FF2B5EF4-FFF2-40B4-BE49-F238E27FC236}">
                    <a16:creationId xmlns:a16="http://schemas.microsoft.com/office/drawing/2014/main" id="{62483838-3EE8-4180-A30F-52B8EA7124F5}"/>
                  </a:ext>
                </a:extLst>
              </p:cNvPr>
              <p:cNvGraphicFramePr>
                <a:graphicFrameLocks noGrp="1"/>
              </p:cNvGraphicFramePr>
              <p:nvPr>
                <p:extLst>
                  <p:ext uri="{D42A27DB-BD31-4B8C-83A1-F6EECF244321}">
                    <p14:modId xmlns:p14="http://schemas.microsoft.com/office/powerpoint/2010/main" val="604333534"/>
                  </p:ext>
                </p:extLst>
              </p:nvPr>
            </p:nvGraphicFramePr>
            <p:xfrm>
              <a:off x="373457" y="3655065"/>
              <a:ext cx="11049000" cy="2494280"/>
            </p:xfrm>
            <a:graphic>
              <a:graphicData uri="http://schemas.openxmlformats.org/drawingml/2006/table">
                <a:tbl>
                  <a:tblPr firstRow="1" bandRow="1">
                    <a:tableStyleId>{5C22544A-7EE6-4342-B048-85BDC9FD1C3A}</a:tableStyleId>
                  </a:tblPr>
                  <a:tblGrid>
                    <a:gridCol w="1443565">
                      <a:extLst>
                        <a:ext uri="{9D8B030D-6E8A-4147-A177-3AD203B41FA5}">
                          <a16:colId xmlns:a16="http://schemas.microsoft.com/office/drawing/2014/main" val="554334469"/>
                        </a:ext>
                      </a:extLst>
                    </a:gridCol>
                    <a:gridCol w="3374917">
                      <a:extLst>
                        <a:ext uri="{9D8B030D-6E8A-4147-A177-3AD203B41FA5}">
                          <a16:colId xmlns:a16="http://schemas.microsoft.com/office/drawing/2014/main" val="819254062"/>
                        </a:ext>
                      </a:extLst>
                    </a:gridCol>
                    <a:gridCol w="930429">
                      <a:extLst>
                        <a:ext uri="{9D8B030D-6E8A-4147-A177-3AD203B41FA5}">
                          <a16:colId xmlns:a16="http://schemas.microsoft.com/office/drawing/2014/main" val="1717337869"/>
                        </a:ext>
                      </a:extLst>
                    </a:gridCol>
                    <a:gridCol w="1728291">
                      <a:extLst>
                        <a:ext uri="{9D8B030D-6E8A-4147-A177-3AD203B41FA5}">
                          <a16:colId xmlns:a16="http://schemas.microsoft.com/office/drawing/2014/main" val="2022809818"/>
                        </a:ext>
                      </a:extLst>
                    </a:gridCol>
                    <a:gridCol w="2323302">
                      <a:extLst>
                        <a:ext uri="{9D8B030D-6E8A-4147-A177-3AD203B41FA5}">
                          <a16:colId xmlns:a16="http://schemas.microsoft.com/office/drawing/2014/main" val="4166988465"/>
                        </a:ext>
                      </a:extLst>
                    </a:gridCol>
                    <a:gridCol w="1248496">
                      <a:extLst>
                        <a:ext uri="{9D8B030D-6E8A-4147-A177-3AD203B41FA5}">
                          <a16:colId xmlns:a16="http://schemas.microsoft.com/office/drawing/2014/main" val="4226926839"/>
                        </a:ext>
                      </a:extLst>
                    </a:gridCol>
                  </a:tblGrid>
                  <a:tr h="640080">
                    <a:tc>
                      <a:txBody>
                        <a:bodyPr/>
                        <a:lstStyle/>
                        <a:p>
                          <a:r>
                            <a:rPr lang="en-US"/>
                            <a:t>Measurand</a:t>
                          </a:r>
                        </a:p>
                      </a:txBody>
                      <a:tcPr/>
                    </a:tc>
                    <a:tc>
                      <a:txBody>
                        <a:bodyPr/>
                        <a:lstStyle/>
                        <a:p>
                          <a:r>
                            <a:rPr lang="en-US"/>
                            <a:t>Description</a:t>
                          </a:r>
                        </a:p>
                      </a:txBody>
                      <a:tcPr/>
                    </a:tc>
                    <a:tc>
                      <a:txBody>
                        <a:bodyPr/>
                        <a:lstStyle/>
                        <a:p>
                          <a:r>
                            <a:rPr lang="en-US"/>
                            <a:t>Mean</a:t>
                          </a:r>
                        </a:p>
                      </a:txBody>
                      <a:tcPr/>
                    </a:tc>
                    <a:tc>
                      <a:txBody>
                        <a:bodyPr/>
                        <a:lstStyle/>
                        <a:p>
                          <a:r>
                            <a:rPr lang="en-US"/>
                            <a:t>Distribution</a:t>
                          </a:r>
                        </a:p>
                      </a:txBody>
                      <a:tcPr/>
                    </a:tc>
                    <a:tc>
                      <a:txBody>
                        <a:bodyPr/>
                        <a:lstStyle/>
                        <a:p>
                          <a:r>
                            <a:rPr lang="en-US"/>
                            <a:t>Type A Std. </a:t>
                          </a:r>
                          <a:r>
                            <a:rPr lang="en-US" err="1"/>
                            <a:t>Unc</a:t>
                          </a:r>
                          <a:endParaRPr lang="en-US"/>
                        </a:p>
                      </a:txBody>
                      <a:tcPr/>
                    </a:tc>
                    <a:tc>
                      <a:txBody>
                        <a:bodyPr/>
                        <a:lstStyle/>
                        <a:p>
                          <a:r>
                            <a:rPr lang="en-US"/>
                            <a:t>Deg. Freedom</a:t>
                          </a:r>
                        </a:p>
                      </a:txBody>
                      <a:tcPr/>
                    </a:tc>
                    <a:extLst>
                      <a:ext uri="{0D108BD9-81ED-4DB2-BD59-A6C34878D82A}">
                        <a16:rowId xmlns:a16="http://schemas.microsoft.com/office/drawing/2014/main" val="3199244432"/>
                      </a:ext>
                    </a:extLst>
                  </a:tr>
                  <a:tr h="370840">
                    <a:tc>
                      <a:txBody>
                        <a:bodyPr/>
                        <a:lstStyle/>
                        <a:p>
                          <a:endParaRPr lang="en-US"/>
                        </a:p>
                      </a:txBody>
                      <a:tcPr>
                        <a:blipFill>
                          <a:blip r:embed="rId3"/>
                          <a:stretch>
                            <a:fillRect l="-422" t="-178689" r="-666667" b="-426230"/>
                          </a:stretch>
                        </a:blipFill>
                      </a:tcPr>
                    </a:tc>
                    <a:tc>
                      <a:txBody>
                        <a:bodyPr/>
                        <a:lstStyle/>
                        <a:p>
                          <a:r>
                            <a:rPr lang="en-US"/>
                            <a:t>Lead probe efficiency factor</a:t>
                          </a:r>
                        </a:p>
                      </a:txBody>
                      <a:tcPr/>
                    </a:tc>
                    <a:tc>
                      <a:txBody>
                        <a:bodyPr/>
                        <a:lstStyle/>
                        <a:p>
                          <a:r>
                            <a:rPr lang="en-US"/>
                            <a:t>4353</a:t>
                          </a:r>
                        </a:p>
                      </a:txBody>
                      <a:tcPr/>
                    </a:tc>
                    <a:tc>
                      <a:txBody>
                        <a:bodyPr/>
                        <a:lstStyle/>
                        <a:p>
                          <a:r>
                            <a:rPr lang="en-US"/>
                            <a:t>-</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1125878693"/>
                      </a:ext>
                    </a:extLst>
                  </a:tr>
                  <a:tr h="370840">
                    <a:tc>
                      <a:txBody>
                        <a:bodyPr/>
                        <a:lstStyle/>
                        <a:p>
                          <a:endParaRPr lang="en-US"/>
                        </a:p>
                      </a:txBody>
                      <a:tcPr>
                        <a:blipFill>
                          <a:blip r:embed="rId3"/>
                          <a:stretch>
                            <a:fillRect l="-422" t="-278689" r="-666667" b="-3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Attenuation factor for air</a:t>
                          </a:r>
                        </a:p>
                      </a:txBody>
                      <a:tcPr/>
                    </a:tc>
                    <a:tc>
                      <a:txBody>
                        <a:bodyPr/>
                        <a:lstStyle/>
                        <a:p>
                          <a:r>
                            <a:rPr lang="en-US"/>
                            <a:t>1.00</a:t>
                          </a:r>
                        </a:p>
                      </a:txBody>
                      <a:tcPr/>
                    </a:tc>
                    <a:tc>
                      <a:txBody>
                        <a:bodyPr/>
                        <a:lstStyle/>
                        <a:p>
                          <a:r>
                            <a:rPr lang="en-US"/>
                            <a:t>Uniform</a:t>
                          </a:r>
                        </a:p>
                      </a:txBody>
                      <a:tcPr/>
                    </a:tc>
                    <a:tc>
                      <a:txBody>
                        <a:bodyPr/>
                        <a:lstStyle/>
                        <a:p>
                          <a:r>
                            <a:rPr lang="en-US"/>
                            <a:t>a = 0.035</a:t>
                          </a:r>
                        </a:p>
                      </a:txBody>
                      <a:tcPr/>
                    </a:tc>
                    <a:tc>
                      <a:txBody>
                        <a:bodyPr/>
                        <a:lstStyle/>
                        <a:p>
                          <a:r>
                            <a:rPr lang="en-US"/>
                            <a:t>12.5</a:t>
                          </a:r>
                        </a:p>
                      </a:txBody>
                      <a:tcPr/>
                    </a:tc>
                    <a:extLst>
                      <a:ext uri="{0D108BD9-81ED-4DB2-BD59-A6C34878D82A}">
                        <a16:rowId xmlns:a16="http://schemas.microsoft.com/office/drawing/2014/main" val="1593536081"/>
                      </a:ext>
                    </a:extLst>
                  </a:tr>
                  <a:tr h="370840">
                    <a:tc>
                      <a:txBody>
                        <a:bodyPr/>
                        <a:lstStyle/>
                        <a:p>
                          <a:endParaRPr lang="en-US"/>
                        </a:p>
                      </a:txBody>
                      <a:tcPr>
                        <a:blipFill>
                          <a:blip r:embed="rId3"/>
                          <a:stretch>
                            <a:fillRect l="-422" t="-378689" r="-666667" b="-226230"/>
                          </a:stretch>
                        </a:blipFill>
                      </a:tcPr>
                    </a:tc>
                    <a:tc>
                      <a:txBody>
                        <a:bodyPr/>
                        <a:lstStyle/>
                        <a:p>
                          <a:r>
                            <a:rPr lang="en-US"/>
                            <a:t>Calibration Factor</a:t>
                          </a:r>
                        </a:p>
                      </a:txBody>
                      <a:tcPr/>
                    </a:tc>
                    <a:tc>
                      <a:txBody>
                        <a:bodyPr/>
                        <a:lstStyle/>
                        <a:p>
                          <a:r>
                            <a:rPr lang="en-US"/>
                            <a:t>1.27</a:t>
                          </a:r>
                        </a:p>
                      </a:txBody>
                      <a:tcPr/>
                    </a:tc>
                    <a:tc>
                      <a:txBody>
                        <a:bodyPr/>
                        <a:lstStyle/>
                        <a:p>
                          <a:r>
                            <a:rPr lang="en-US"/>
                            <a:t>Uniform</a:t>
                          </a:r>
                        </a:p>
                      </a:txBody>
                      <a:tcPr/>
                    </a:tc>
                    <a:tc>
                      <a:txBody>
                        <a:bodyPr/>
                        <a:lstStyle/>
                        <a:p>
                          <a:r>
                            <a:rPr lang="en-US"/>
                            <a:t>a = 0.055</a:t>
                          </a:r>
                        </a:p>
                      </a:txBody>
                      <a:tcPr/>
                    </a:tc>
                    <a:tc>
                      <a:txBody>
                        <a:bodyPr/>
                        <a:lstStyle/>
                        <a:p>
                          <a:r>
                            <a:rPr lang="en-US"/>
                            <a:t>12.5</a:t>
                          </a:r>
                        </a:p>
                      </a:txBody>
                      <a:tcPr/>
                    </a:tc>
                    <a:extLst>
                      <a:ext uri="{0D108BD9-81ED-4DB2-BD59-A6C34878D82A}">
                        <a16:rowId xmlns:a16="http://schemas.microsoft.com/office/drawing/2014/main" val="2041635442"/>
                      </a:ext>
                    </a:extLst>
                  </a:tr>
                  <a:tr h="370840">
                    <a:tc>
                      <a:txBody>
                        <a:bodyPr/>
                        <a:lstStyle/>
                        <a:p>
                          <a:endParaRPr lang="en-US"/>
                        </a:p>
                      </a:txBody>
                      <a:tcPr>
                        <a:blipFill>
                          <a:blip r:embed="rId3"/>
                          <a:stretch>
                            <a:fillRect l="-422" t="-478689" r="-666667" b="-126230"/>
                          </a:stretch>
                        </a:blipFill>
                      </a:tcPr>
                    </a:tc>
                    <a:tc>
                      <a:txBody>
                        <a:bodyPr/>
                        <a:lstStyle/>
                        <a:p>
                          <a:r>
                            <a:rPr lang="en-US"/>
                            <a:t>Neutron Scalar Counts</a:t>
                          </a:r>
                        </a:p>
                      </a:txBody>
                      <a:tcPr/>
                    </a:tc>
                    <a:tc>
                      <a:txBody>
                        <a:bodyPr/>
                        <a:lstStyle/>
                        <a:p>
                          <a:r>
                            <a:rPr lang="en-US"/>
                            <a:t>9700</a:t>
                          </a:r>
                        </a:p>
                      </a:txBody>
                      <a:tcPr/>
                    </a:tc>
                    <a:tc>
                      <a:txBody>
                        <a:bodyPr/>
                        <a:lstStyle/>
                        <a:p>
                          <a:r>
                            <a:rPr lang="en-US"/>
                            <a:t>Poisson</a:t>
                          </a:r>
                        </a:p>
                      </a:txBody>
                      <a:tcPr/>
                    </a:tc>
                    <a:tc>
                      <a:txBody>
                        <a:bodyPr/>
                        <a:lstStyle/>
                        <a:p>
                          <a:r>
                            <a:rPr lang="en-US"/>
                            <a:t>variance = 9700</a:t>
                          </a:r>
                        </a:p>
                      </a:txBody>
                      <a:tcPr/>
                    </a:tc>
                    <a:tc>
                      <a:txBody>
                        <a:bodyPr/>
                        <a:lstStyle/>
                        <a:p>
                          <a:r>
                            <a:rPr lang="en-US"/>
                            <a:t>29</a:t>
                          </a:r>
                        </a:p>
                      </a:txBody>
                      <a:tcPr/>
                    </a:tc>
                    <a:extLst>
                      <a:ext uri="{0D108BD9-81ED-4DB2-BD59-A6C34878D82A}">
                        <a16:rowId xmlns:a16="http://schemas.microsoft.com/office/drawing/2014/main" val="3536128515"/>
                      </a:ext>
                    </a:extLst>
                  </a:tr>
                  <a:tr h="370840">
                    <a:tc>
                      <a:txBody>
                        <a:bodyPr/>
                        <a:lstStyle/>
                        <a:p>
                          <a:endParaRPr lang="en-US"/>
                        </a:p>
                      </a:txBody>
                      <a:tcPr>
                        <a:blipFill>
                          <a:blip r:embed="rId3"/>
                          <a:stretch>
                            <a:fillRect l="-422" t="-578689" r="-666667" b="-26230"/>
                          </a:stretch>
                        </a:blipFill>
                      </a:tcPr>
                    </a:tc>
                    <a:tc>
                      <a:txBody>
                        <a:bodyPr/>
                        <a:lstStyle/>
                        <a:p>
                          <a:r>
                            <a:rPr lang="en-US"/>
                            <a:t>Background Radiation Counts</a:t>
                          </a:r>
                        </a:p>
                      </a:txBody>
                      <a:tcPr/>
                    </a:tc>
                    <a:tc>
                      <a:txBody>
                        <a:bodyPr/>
                        <a:lstStyle/>
                        <a:p>
                          <a:r>
                            <a:rPr lang="en-US"/>
                            <a:t>80</a:t>
                          </a:r>
                        </a:p>
                      </a:txBody>
                      <a:tcPr/>
                    </a:tc>
                    <a:tc>
                      <a:txBody>
                        <a:bodyPr/>
                        <a:lstStyle/>
                        <a:p>
                          <a:r>
                            <a:rPr lang="en-US"/>
                            <a:t>Normal</a:t>
                          </a:r>
                        </a:p>
                      </a:txBody>
                      <a:tcPr/>
                    </a:tc>
                    <a:tc>
                      <a:txBody>
                        <a:bodyPr/>
                        <a:lstStyle/>
                        <a:p>
                          <a:r>
                            <a:rPr lang="en-US"/>
                            <a:t>std. dev. = 2.83</a:t>
                          </a:r>
                        </a:p>
                      </a:txBody>
                      <a:tcPr/>
                    </a:tc>
                    <a:tc>
                      <a:txBody>
                        <a:bodyPr/>
                        <a:lstStyle/>
                        <a:p>
                          <a:r>
                            <a:rPr lang="en-US"/>
                            <a:t>9</a:t>
                          </a:r>
                        </a:p>
                      </a:txBody>
                      <a:tcPr/>
                    </a:tc>
                    <a:extLst>
                      <a:ext uri="{0D108BD9-81ED-4DB2-BD59-A6C34878D82A}">
                        <a16:rowId xmlns:a16="http://schemas.microsoft.com/office/drawing/2014/main" val="3158730066"/>
                      </a:ext>
                    </a:extLst>
                  </a:tr>
                </a:tbl>
              </a:graphicData>
            </a:graphic>
          </p:graphicFrame>
        </mc:Fallback>
      </mc:AlternateContent>
      <p:pic>
        <p:nvPicPr>
          <p:cNvPr id="6" name="Picture 5">
            <a:extLst>
              <a:ext uri="{FF2B5EF4-FFF2-40B4-BE49-F238E27FC236}">
                <a16:creationId xmlns:a16="http://schemas.microsoft.com/office/drawing/2014/main" id="{AB2F32CA-801F-480C-9A5E-8CD5785A077F}"/>
              </a:ext>
            </a:extLst>
          </p:cNvPr>
          <p:cNvPicPr>
            <a:picLocks noChangeAspect="1"/>
          </p:cNvPicPr>
          <p:nvPr/>
        </p:nvPicPr>
        <p:blipFill>
          <a:blip r:embed="rId4"/>
          <a:stretch>
            <a:fillRect/>
          </a:stretch>
        </p:blipFill>
        <p:spPr>
          <a:xfrm>
            <a:off x="6915954" y="838200"/>
            <a:ext cx="4218339" cy="2443201"/>
          </a:xfrm>
          <a:prstGeom prst="rect">
            <a:avLst/>
          </a:prstGeom>
        </p:spPr>
      </p:pic>
      <p:sp>
        <p:nvSpPr>
          <p:cNvPr id="7" name="Slide Number Placeholder 2">
            <a:extLst>
              <a:ext uri="{FF2B5EF4-FFF2-40B4-BE49-F238E27FC236}">
                <a16:creationId xmlns:a16="http://schemas.microsoft.com/office/drawing/2014/main" id="{21963E03-0B1F-400F-AC29-FAFA1FCED71B}"/>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49</a:t>
            </a:fld>
            <a:endParaRPr lang="en-US"/>
          </a:p>
        </p:txBody>
      </p:sp>
      <p:sp>
        <p:nvSpPr>
          <p:cNvPr id="8" name="TextBox 7">
            <a:extLst>
              <a:ext uri="{FF2B5EF4-FFF2-40B4-BE49-F238E27FC236}">
                <a16:creationId xmlns:a16="http://schemas.microsoft.com/office/drawing/2014/main" id="{726A9216-0D51-4C0E-AB43-83C3E071FCE4}"/>
              </a:ext>
            </a:extLst>
          </p:cNvPr>
          <p:cNvSpPr txBox="1"/>
          <p:nvPr/>
        </p:nvSpPr>
        <p:spPr>
          <a:xfrm>
            <a:off x="495299" y="6366453"/>
            <a:ext cx="10760835" cy="914400"/>
          </a:xfrm>
          <a:prstGeom prst="rect">
            <a:avLst/>
          </a:prstGeom>
        </p:spPr>
        <p:txBody>
          <a:bodyPr vert="horz" wrap="none" lIns="91440" tIns="45720" rIns="91440" bIns="45720" rtlCol="0">
            <a:noAutofit/>
          </a:bodyPr>
          <a:lstStyle/>
          <a:p>
            <a:pPr algn="l"/>
            <a:r>
              <a:rPr lang="en-US" sz="1600"/>
              <a:t>Note: Poisson distribution used for discrete counted data. Uncertainty parameter entered as variance (variance = mean)</a:t>
            </a:r>
          </a:p>
        </p:txBody>
      </p:sp>
    </p:spTree>
    <p:extLst>
      <p:ext uri="{BB962C8B-B14F-4D97-AF65-F5344CB8AC3E}">
        <p14:creationId xmlns:p14="http://schemas.microsoft.com/office/powerpoint/2010/main" val="3588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34F7-5F70-48DD-9EC5-B5A7C8BA6F79}"/>
              </a:ext>
            </a:extLst>
          </p:cNvPr>
          <p:cNvSpPr>
            <a:spLocks noGrp="1"/>
          </p:cNvSpPr>
          <p:nvPr>
            <p:ph type="title"/>
          </p:nvPr>
        </p:nvSpPr>
        <p:spPr/>
        <p:txBody>
          <a:bodyPr/>
          <a:lstStyle/>
          <a:p>
            <a:r>
              <a:rPr lang="en-US"/>
              <a:t>Format</a:t>
            </a:r>
          </a:p>
        </p:txBody>
      </p:sp>
      <p:sp>
        <p:nvSpPr>
          <p:cNvPr id="3" name="Slide Number Placeholder 2">
            <a:extLst>
              <a:ext uri="{FF2B5EF4-FFF2-40B4-BE49-F238E27FC236}">
                <a16:creationId xmlns:a16="http://schemas.microsoft.com/office/drawing/2014/main" id="{E9D4EC6A-6937-4DF8-B121-12A6CEB74A2D}"/>
              </a:ext>
            </a:extLst>
          </p:cNvPr>
          <p:cNvSpPr>
            <a:spLocks noGrp="1"/>
          </p:cNvSpPr>
          <p:nvPr>
            <p:ph type="sldNum" sz="quarter" idx="10"/>
          </p:nvPr>
        </p:nvSpPr>
        <p:spPr/>
        <p:txBody>
          <a:bodyPr/>
          <a:lstStyle/>
          <a:p>
            <a:fld id="{4FAB73BC-B049-4115-A692-8D63A059BFB8}" type="slidenum">
              <a:rPr lang="en-US" smtClean="0"/>
              <a:pPr/>
              <a:t>5</a:t>
            </a:fld>
            <a:endParaRPr lang="en-US"/>
          </a:p>
        </p:txBody>
      </p:sp>
      <p:sp>
        <p:nvSpPr>
          <p:cNvPr id="4" name="Content Placeholder 3">
            <a:extLst>
              <a:ext uri="{FF2B5EF4-FFF2-40B4-BE49-F238E27FC236}">
                <a16:creationId xmlns:a16="http://schemas.microsoft.com/office/drawing/2014/main" id="{0E38C930-0943-451E-A9FB-44B40BD0188D}"/>
              </a:ext>
            </a:extLst>
          </p:cNvPr>
          <p:cNvSpPr>
            <a:spLocks noGrp="1"/>
          </p:cNvSpPr>
          <p:nvPr>
            <p:ph sz="quarter" idx="11"/>
          </p:nvPr>
        </p:nvSpPr>
        <p:spPr/>
        <p:txBody>
          <a:bodyPr/>
          <a:lstStyle/>
          <a:p>
            <a:r>
              <a:rPr lang="en-US"/>
              <a:t>This is a hands-on course. </a:t>
            </a:r>
          </a:p>
          <a:p>
            <a:r>
              <a:rPr lang="en-US"/>
              <a:t>After a little background of each calculation, most of the course will consist of working example statistical metrology calculations using the software.</a:t>
            </a:r>
          </a:p>
          <a:p>
            <a:endParaRPr lang="en-US"/>
          </a:p>
          <a:p>
            <a:r>
              <a:rPr lang="en-US"/>
              <a:t>Specific examples will be selected based on interest of the participants.</a:t>
            </a:r>
          </a:p>
        </p:txBody>
      </p:sp>
    </p:spTree>
    <p:extLst>
      <p:ext uri="{BB962C8B-B14F-4D97-AF65-F5344CB8AC3E}">
        <p14:creationId xmlns:p14="http://schemas.microsoft.com/office/powerpoint/2010/main" val="397572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1275-433C-4063-9B6E-B868FD87795A}"/>
              </a:ext>
            </a:extLst>
          </p:cNvPr>
          <p:cNvSpPr>
            <a:spLocks noGrp="1"/>
          </p:cNvSpPr>
          <p:nvPr>
            <p:ph type="title"/>
          </p:nvPr>
        </p:nvSpPr>
        <p:spPr/>
        <p:txBody>
          <a:bodyPr/>
          <a:lstStyle/>
          <a:p>
            <a:r>
              <a:rPr lang="en-US"/>
              <a:t>Neutron Yield – Results </a:t>
            </a:r>
          </a:p>
        </p:txBody>
      </p:sp>
      <p:sp>
        <p:nvSpPr>
          <p:cNvPr id="3" name="Slide Number Placeholder 2">
            <a:extLst>
              <a:ext uri="{FF2B5EF4-FFF2-40B4-BE49-F238E27FC236}">
                <a16:creationId xmlns:a16="http://schemas.microsoft.com/office/drawing/2014/main" id="{3DF2622D-2BA7-4EA9-89C8-A4E4490253CB}"/>
              </a:ext>
            </a:extLst>
          </p:cNvPr>
          <p:cNvSpPr>
            <a:spLocks noGrp="1"/>
          </p:cNvSpPr>
          <p:nvPr>
            <p:ph type="sldNum" sz="quarter" idx="10"/>
          </p:nvPr>
        </p:nvSpPr>
        <p:spPr/>
        <p:txBody>
          <a:bodyPr/>
          <a:lstStyle/>
          <a:p>
            <a:fld id="{4FAB73BC-B049-4115-A692-8D63A059BFB8}" type="slidenum">
              <a:rPr lang="en-US" smtClean="0"/>
              <a:pPr/>
              <a:t>50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E70DB5A-F441-4B85-872F-399AF239E232}"/>
                  </a:ext>
                </a:extLst>
              </p:cNvPr>
              <p:cNvSpPr>
                <a:spLocks noGrp="1"/>
              </p:cNvSpPr>
              <p:nvPr>
                <p:ph sz="quarter" idx="11"/>
              </p:nvPr>
            </p:nvSpPr>
            <p:spPr>
              <a:xfrm>
                <a:off x="647700" y="1242275"/>
                <a:ext cx="11049000" cy="4610100"/>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=5.31×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±3.7×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neutrons</m:t>
                      </m:r>
                    </m:oMath>
                  </m:oMathPara>
                </a14:m>
                <a:endParaRPr lang="en-US"/>
              </a:p>
            </p:txBody>
          </p:sp>
        </mc:Choice>
        <mc:Fallback xmlns="">
          <p:sp>
            <p:nvSpPr>
              <p:cNvPr id="4" name="Content Placeholder 3">
                <a:extLst>
                  <a:ext uri="{FF2B5EF4-FFF2-40B4-BE49-F238E27FC236}">
                    <a16:creationId xmlns:a16="http://schemas.microsoft.com/office/drawing/2014/main" id="{EE70DB5A-F441-4B85-872F-399AF239E232}"/>
                  </a:ext>
                </a:extLst>
              </p:cNvPr>
              <p:cNvSpPr>
                <a:spLocks noGrp="1" noRot="1" noChangeAspect="1" noMove="1" noResize="1" noEditPoints="1" noAdjustHandles="1" noChangeArrowheads="1" noChangeShapeType="1" noTextEdit="1"/>
              </p:cNvSpPr>
              <p:nvPr>
                <p:ph sz="quarter" idx="11"/>
              </p:nvPr>
            </p:nvSpPr>
            <p:spPr>
              <a:xfrm>
                <a:off x="647700" y="1242275"/>
                <a:ext cx="11049000" cy="4610100"/>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18C2051-1BBF-250E-127D-2B0289CFDDBC}"/>
              </a:ext>
            </a:extLst>
          </p:cNvPr>
          <p:cNvPicPr>
            <a:picLocks noChangeAspect="1"/>
          </p:cNvPicPr>
          <p:nvPr/>
        </p:nvPicPr>
        <p:blipFill>
          <a:blip r:embed="rId3"/>
          <a:stretch>
            <a:fillRect/>
          </a:stretch>
        </p:blipFill>
        <p:spPr>
          <a:xfrm>
            <a:off x="115881" y="1713644"/>
            <a:ext cx="6443149" cy="4610100"/>
          </a:xfrm>
          <a:prstGeom prst="rect">
            <a:avLst/>
          </a:prstGeom>
        </p:spPr>
      </p:pic>
      <p:pic>
        <p:nvPicPr>
          <p:cNvPr id="10" name="Picture 9">
            <a:extLst>
              <a:ext uri="{FF2B5EF4-FFF2-40B4-BE49-F238E27FC236}">
                <a16:creationId xmlns:a16="http://schemas.microsoft.com/office/drawing/2014/main" id="{15D654C8-423D-F37A-9F75-25F3B4F78E10}"/>
              </a:ext>
            </a:extLst>
          </p:cNvPr>
          <p:cNvPicPr>
            <a:picLocks noChangeAspect="1"/>
          </p:cNvPicPr>
          <p:nvPr/>
        </p:nvPicPr>
        <p:blipFill>
          <a:blip r:embed="rId4"/>
          <a:stretch>
            <a:fillRect/>
          </a:stretch>
        </p:blipFill>
        <p:spPr>
          <a:xfrm>
            <a:off x="6648450" y="2060080"/>
            <a:ext cx="5427669" cy="3883520"/>
          </a:xfrm>
          <a:prstGeom prst="rect">
            <a:avLst/>
          </a:prstGeom>
        </p:spPr>
      </p:pic>
    </p:spTree>
    <p:extLst>
      <p:ext uri="{BB962C8B-B14F-4D97-AF65-F5344CB8AC3E}">
        <p14:creationId xmlns:p14="http://schemas.microsoft.com/office/powerpoint/2010/main" val="68227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409BEC-19ED-4107-8864-02090975BC8A}"/>
              </a:ext>
            </a:extLst>
          </p:cNvPr>
          <p:cNvSpPr>
            <a:spLocks noGrp="1"/>
          </p:cNvSpPr>
          <p:nvPr>
            <p:ph type="ctrTitle"/>
          </p:nvPr>
        </p:nvSpPr>
        <p:spPr/>
        <p:txBody>
          <a:bodyPr/>
          <a:lstStyle/>
          <a:p>
            <a:r>
              <a:rPr lang="en-US"/>
              <a:t>Density of a Cylinder</a:t>
            </a:r>
          </a:p>
        </p:txBody>
      </p:sp>
      <p:sp>
        <p:nvSpPr>
          <p:cNvPr id="3" name="Slide Number Placeholder 2">
            <a:extLst>
              <a:ext uri="{FF2B5EF4-FFF2-40B4-BE49-F238E27FC236}">
                <a16:creationId xmlns:a16="http://schemas.microsoft.com/office/drawing/2014/main" id="{0F214D7F-AB52-4C5E-BA78-B932239BFDBA}"/>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51</a:t>
            </a:fld>
            <a:endParaRPr lang="en-US"/>
          </a:p>
        </p:txBody>
      </p:sp>
    </p:spTree>
    <p:extLst>
      <p:ext uri="{BB962C8B-B14F-4D97-AF65-F5344CB8AC3E}">
        <p14:creationId xmlns:p14="http://schemas.microsoft.com/office/powerpoint/2010/main" val="322100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F5A6B-11CE-43D9-98B3-14E1B6B2E375}"/>
              </a:ext>
            </a:extLst>
          </p:cNvPr>
          <p:cNvSpPr>
            <a:spLocks noGrp="1"/>
          </p:cNvSpPr>
          <p:nvPr>
            <p:ph type="title"/>
          </p:nvPr>
        </p:nvSpPr>
        <p:spPr/>
        <p:txBody>
          <a:bodyPr/>
          <a:lstStyle/>
          <a:p>
            <a:r>
              <a:rPr lang="en-US"/>
              <a:t>Density of a Cylinder</a:t>
            </a:r>
          </a:p>
        </p:txBody>
      </p:sp>
      <p:sp>
        <p:nvSpPr>
          <p:cNvPr id="4" name="Content Placeholder 3">
            <a:extLst>
              <a:ext uri="{FF2B5EF4-FFF2-40B4-BE49-F238E27FC236}">
                <a16:creationId xmlns:a16="http://schemas.microsoft.com/office/drawing/2014/main" id="{AB4E165C-0C7C-4A1F-9774-1657246121E5}"/>
              </a:ext>
            </a:extLst>
          </p:cNvPr>
          <p:cNvSpPr>
            <a:spLocks noGrp="1"/>
          </p:cNvSpPr>
          <p:nvPr>
            <p:ph sz="quarter" idx="11"/>
          </p:nvPr>
        </p:nvSpPr>
        <p:spPr>
          <a:xfrm>
            <a:off x="647700" y="1409700"/>
            <a:ext cx="11049000" cy="5041900"/>
          </a:xfrm>
        </p:spPr>
        <p:txBody>
          <a:bodyPr>
            <a:normAutofit lnSpcReduction="10000"/>
          </a:bodyPr>
          <a:lstStyle/>
          <a:p>
            <a:r>
              <a:rPr lang="en-US"/>
              <a:t>Measure density of a cylinder by measuring mass, height, and diameter. Model:</a:t>
            </a:r>
          </a:p>
          <a:p>
            <a:endParaRPr lang="en-US"/>
          </a:p>
          <a:p>
            <a:endParaRPr lang="en-US"/>
          </a:p>
          <a:p>
            <a:endParaRPr lang="en-US"/>
          </a:p>
          <a:p>
            <a:r>
              <a:rPr lang="en-US"/>
              <a:t>Measured values, all normal and k=1:</a:t>
            </a:r>
          </a:p>
          <a:p>
            <a:endParaRPr lang="en-US"/>
          </a:p>
          <a:p>
            <a:endParaRPr lang="en-US"/>
          </a:p>
          <a:p>
            <a:endParaRPr lang="en-US"/>
          </a:p>
          <a:p>
            <a:endParaRPr lang="en-US"/>
          </a:p>
          <a:p>
            <a:r>
              <a:rPr lang="en-US"/>
              <a:t>Note the uncertainty units are different from measurand units (not uncommon for a calibration to be done in SI, but customer uses imperial)</a:t>
            </a:r>
          </a:p>
          <a:p>
            <a:endParaRPr lang="en-US"/>
          </a:p>
          <a:p>
            <a:r>
              <a:rPr lang="en-US" b="1"/>
              <a:t>What is the cylinder density, in g/cm</a:t>
            </a:r>
            <a:r>
              <a:rPr lang="en-US" b="1" baseline="30000"/>
              <a:t>3</a:t>
            </a:r>
            <a:r>
              <a:rPr lang="en-US" b="1"/>
              <a:t>, and its uncertainty at 95%?</a:t>
            </a:r>
          </a:p>
          <a:p>
            <a:r>
              <a:rPr lang="en-US" b="1"/>
              <a:t>Is the GUM a good approximation of uncertainty?</a:t>
            </a:r>
          </a:p>
          <a:p>
            <a:endParaRPr lang="en-US"/>
          </a:p>
        </p:txBody>
      </p:sp>
      <p:pic>
        <p:nvPicPr>
          <p:cNvPr id="5" name="Picture 4">
            <a:extLst>
              <a:ext uri="{FF2B5EF4-FFF2-40B4-BE49-F238E27FC236}">
                <a16:creationId xmlns:a16="http://schemas.microsoft.com/office/drawing/2014/main" id="{330413F4-A618-4604-9765-B0BC5ACBCFAA}"/>
              </a:ext>
            </a:extLst>
          </p:cNvPr>
          <p:cNvPicPr>
            <a:picLocks noChangeAspect="1"/>
          </p:cNvPicPr>
          <p:nvPr/>
        </p:nvPicPr>
        <p:blipFill>
          <a:blip r:embed="rId2"/>
          <a:stretch>
            <a:fillRect/>
          </a:stretch>
        </p:blipFill>
        <p:spPr>
          <a:xfrm>
            <a:off x="1089274" y="1944747"/>
            <a:ext cx="1260337" cy="44798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6AF46B2-1595-44CD-AD4A-717099773820}"/>
                  </a:ext>
                </a:extLst>
              </p:cNvPr>
              <p:cNvGraphicFramePr>
                <a:graphicFrameLocks noGrp="1"/>
              </p:cNvGraphicFramePr>
              <p:nvPr>
                <p:extLst>
                  <p:ext uri="{D42A27DB-BD31-4B8C-83A1-F6EECF244321}">
                    <p14:modId xmlns:p14="http://schemas.microsoft.com/office/powerpoint/2010/main" val="552171953"/>
                  </p:ext>
                </p:extLst>
              </p:nvPr>
            </p:nvGraphicFramePr>
            <p:xfrm>
              <a:off x="1023235" y="3280410"/>
              <a:ext cx="5148965" cy="1300480"/>
            </p:xfrm>
            <a:graphic>
              <a:graphicData uri="http://schemas.openxmlformats.org/drawingml/2006/table">
                <a:tbl>
                  <a:tblPr firstRow="1" firstCol="1" bandRow="1">
                    <a:tableStyleId>{5C22544A-7EE6-4342-B048-85BDC9FD1C3A}</a:tableStyleId>
                  </a:tblPr>
                  <a:tblGrid>
                    <a:gridCol w="1525454">
                      <a:extLst>
                        <a:ext uri="{9D8B030D-6E8A-4147-A177-3AD203B41FA5}">
                          <a16:colId xmlns:a16="http://schemas.microsoft.com/office/drawing/2014/main" val="2963177069"/>
                        </a:ext>
                      </a:extLst>
                    </a:gridCol>
                    <a:gridCol w="1529927">
                      <a:extLst>
                        <a:ext uri="{9D8B030D-6E8A-4147-A177-3AD203B41FA5}">
                          <a16:colId xmlns:a16="http://schemas.microsoft.com/office/drawing/2014/main" val="1693200171"/>
                        </a:ext>
                      </a:extLst>
                    </a:gridCol>
                    <a:gridCol w="2093584">
                      <a:extLst>
                        <a:ext uri="{9D8B030D-6E8A-4147-A177-3AD203B41FA5}">
                          <a16:colId xmlns:a16="http://schemas.microsoft.com/office/drawing/2014/main" val="1776589921"/>
                        </a:ext>
                      </a:extLst>
                    </a:gridCol>
                  </a:tblGrid>
                  <a:tr h="0">
                    <a:tc>
                      <a:txBody>
                        <a:bodyPr/>
                        <a:lstStyle/>
                        <a:p>
                          <a:pPr marL="0" marR="0" algn="ctr">
                            <a:spcBef>
                              <a:spcPts val="0"/>
                            </a:spcBef>
                            <a:spcAft>
                              <a:spcPts val="0"/>
                            </a:spcAft>
                          </a:pPr>
                          <a:r>
                            <a:rPr lang="en-US" sz="1200">
                              <a:effectLst/>
                            </a:rPr>
                            <a:t>Variable</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tc>
                      <a:txBody>
                        <a:bodyPr/>
                        <a:lstStyle/>
                        <a:p>
                          <a:pPr marL="0" marR="0" algn="ctr">
                            <a:spcBef>
                              <a:spcPts val="0"/>
                            </a:spcBef>
                            <a:spcAft>
                              <a:spcPts val="0"/>
                            </a:spcAft>
                          </a:pPr>
                          <a:r>
                            <a:rPr lang="en-US" sz="1200">
                              <a:effectLst/>
                            </a:rPr>
                            <a:t>Measured Value</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tc>
                      <a:txBody>
                        <a:bodyPr/>
                        <a:lstStyle/>
                        <a:p>
                          <a:pPr marL="0" marR="0" algn="ctr">
                            <a:spcBef>
                              <a:spcPts val="0"/>
                            </a:spcBef>
                            <a:spcAft>
                              <a:spcPts val="0"/>
                            </a:spcAft>
                          </a:pPr>
                          <a:r>
                            <a:rPr lang="en-US" sz="1200">
                              <a:effectLst/>
                            </a:rPr>
                            <a:t>Uncertainty</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extLst>
                      <a:ext uri="{0D108BD9-81ED-4DB2-BD59-A6C34878D82A}">
                        <a16:rowId xmlns:a16="http://schemas.microsoft.com/office/drawing/2014/main" val="3162463961"/>
                      </a:ext>
                    </a:extLst>
                  </a:tr>
                  <a:tr h="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𝑚</m:t>
                                </m:r>
                              </m:oMath>
                            </m:oMathPara>
                          </a14:m>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5.0 g</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10 mg</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2086168462"/>
                      </a:ext>
                    </a:extLst>
                  </a:tr>
                  <a:tr h="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h</m:t>
                                </m:r>
                              </m:oMath>
                            </m:oMathPara>
                          </a14:m>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0.20 inch</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500 µm</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1248088393"/>
                      </a:ext>
                    </a:extLst>
                  </a:tr>
                  <a:tr h="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𝑑</m:t>
                                </m:r>
                              </m:oMath>
                            </m:oMathPara>
                          </a14:m>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0.75 inch</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500 µm</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3740561250"/>
                      </a:ext>
                    </a:extLst>
                  </a:tr>
                </a:tbl>
              </a:graphicData>
            </a:graphic>
          </p:graphicFrame>
        </mc:Choice>
        <mc:Fallback xmlns="">
          <p:graphicFrame>
            <p:nvGraphicFramePr>
              <p:cNvPr id="6" name="Table 5">
                <a:extLst>
                  <a:ext uri="{FF2B5EF4-FFF2-40B4-BE49-F238E27FC236}">
                    <a16:creationId xmlns:a16="http://schemas.microsoft.com/office/drawing/2014/main" id="{D6AF46B2-1595-44CD-AD4A-717099773820}"/>
                  </a:ext>
                </a:extLst>
              </p:cNvPr>
              <p:cNvGraphicFramePr>
                <a:graphicFrameLocks noGrp="1"/>
              </p:cNvGraphicFramePr>
              <p:nvPr>
                <p:extLst>
                  <p:ext uri="{D42A27DB-BD31-4B8C-83A1-F6EECF244321}">
                    <p14:modId xmlns:p14="http://schemas.microsoft.com/office/powerpoint/2010/main" val="552171953"/>
                  </p:ext>
                </p:extLst>
              </p:nvPr>
            </p:nvGraphicFramePr>
            <p:xfrm>
              <a:off x="1023235" y="3280410"/>
              <a:ext cx="5148965" cy="1300480"/>
            </p:xfrm>
            <a:graphic>
              <a:graphicData uri="http://schemas.openxmlformats.org/drawingml/2006/table">
                <a:tbl>
                  <a:tblPr firstRow="1" firstCol="1" bandRow="1">
                    <a:tableStyleId>{5C22544A-7EE6-4342-B048-85BDC9FD1C3A}</a:tableStyleId>
                  </a:tblPr>
                  <a:tblGrid>
                    <a:gridCol w="1525454">
                      <a:extLst>
                        <a:ext uri="{9D8B030D-6E8A-4147-A177-3AD203B41FA5}">
                          <a16:colId xmlns:a16="http://schemas.microsoft.com/office/drawing/2014/main" val="2963177069"/>
                        </a:ext>
                      </a:extLst>
                    </a:gridCol>
                    <a:gridCol w="1529927">
                      <a:extLst>
                        <a:ext uri="{9D8B030D-6E8A-4147-A177-3AD203B41FA5}">
                          <a16:colId xmlns:a16="http://schemas.microsoft.com/office/drawing/2014/main" val="1693200171"/>
                        </a:ext>
                      </a:extLst>
                    </a:gridCol>
                    <a:gridCol w="2093584">
                      <a:extLst>
                        <a:ext uri="{9D8B030D-6E8A-4147-A177-3AD203B41FA5}">
                          <a16:colId xmlns:a16="http://schemas.microsoft.com/office/drawing/2014/main" val="1776589921"/>
                        </a:ext>
                      </a:extLst>
                    </a:gridCol>
                  </a:tblGrid>
                  <a:tr h="256540">
                    <a:tc>
                      <a:txBody>
                        <a:bodyPr/>
                        <a:lstStyle/>
                        <a:p>
                          <a:pPr marL="0" marR="0" algn="ctr">
                            <a:spcBef>
                              <a:spcPts val="0"/>
                            </a:spcBef>
                            <a:spcAft>
                              <a:spcPts val="0"/>
                            </a:spcAft>
                          </a:pPr>
                          <a:r>
                            <a:rPr lang="en-US" sz="1200">
                              <a:effectLst/>
                            </a:rPr>
                            <a:t>Variable</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tc>
                      <a:txBody>
                        <a:bodyPr/>
                        <a:lstStyle/>
                        <a:p>
                          <a:pPr marL="0" marR="0" algn="ctr">
                            <a:spcBef>
                              <a:spcPts val="0"/>
                            </a:spcBef>
                            <a:spcAft>
                              <a:spcPts val="0"/>
                            </a:spcAft>
                          </a:pPr>
                          <a:r>
                            <a:rPr lang="en-US" sz="1200">
                              <a:effectLst/>
                            </a:rPr>
                            <a:t>Measured Value</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tc>
                      <a:txBody>
                        <a:bodyPr/>
                        <a:lstStyle/>
                        <a:p>
                          <a:pPr marL="0" marR="0" algn="ctr">
                            <a:spcBef>
                              <a:spcPts val="0"/>
                            </a:spcBef>
                            <a:spcAft>
                              <a:spcPts val="0"/>
                            </a:spcAft>
                          </a:pPr>
                          <a:r>
                            <a:rPr lang="en-US" sz="1200">
                              <a:effectLst/>
                            </a:rPr>
                            <a:t>Uncertainty</a:t>
                          </a:r>
                          <a:endParaRPr lang="en-US" sz="1200" b="1">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b"/>
                    </a:tc>
                    <a:extLst>
                      <a:ext uri="{0D108BD9-81ED-4DB2-BD59-A6C34878D82A}">
                        <a16:rowId xmlns:a16="http://schemas.microsoft.com/office/drawing/2014/main" val="3162463961"/>
                      </a:ext>
                    </a:extLst>
                  </a:tr>
                  <a:tr h="347980">
                    <a:tc>
                      <a:txBody>
                        <a:bodyPr/>
                        <a:lstStyle/>
                        <a:p>
                          <a:endParaRPr lang="en-US"/>
                        </a:p>
                      </a:txBody>
                      <a:tcPr marL="73025" marR="73025" marT="36830" marB="36830" anchor="ctr">
                        <a:blipFill>
                          <a:blip r:embed="rId3"/>
                          <a:stretch>
                            <a:fillRect l="-398" t="-78947" r="-238645" b="-219298"/>
                          </a:stretch>
                        </a:blipFill>
                      </a:tcPr>
                    </a:tc>
                    <a:tc>
                      <a:txBody>
                        <a:bodyPr/>
                        <a:lstStyle/>
                        <a:p>
                          <a:pPr marL="0" marR="0" algn="ctr">
                            <a:spcBef>
                              <a:spcPts val="0"/>
                            </a:spcBef>
                            <a:spcAft>
                              <a:spcPts val="0"/>
                            </a:spcAft>
                          </a:pPr>
                          <a:r>
                            <a:rPr lang="en-US" sz="1600">
                              <a:effectLst/>
                            </a:rPr>
                            <a:t>5.0 g</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10 mg</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2086168462"/>
                      </a:ext>
                    </a:extLst>
                  </a:tr>
                  <a:tr h="347980">
                    <a:tc>
                      <a:txBody>
                        <a:bodyPr/>
                        <a:lstStyle/>
                        <a:p>
                          <a:endParaRPr lang="en-US"/>
                        </a:p>
                      </a:txBody>
                      <a:tcPr marL="73025" marR="73025" marT="36830" marB="36830" anchor="ctr">
                        <a:blipFill>
                          <a:blip r:embed="rId3"/>
                          <a:stretch>
                            <a:fillRect l="-398" t="-175862" r="-238645" b="-115517"/>
                          </a:stretch>
                        </a:blipFill>
                      </a:tcPr>
                    </a:tc>
                    <a:tc>
                      <a:txBody>
                        <a:bodyPr/>
                        <a:lstStyle/>
                        <a:p>
                          <a:pPr marL="0" marR="0" algn="ctr">
                            <a:spcBef>
                              <a:spcPts val="0"/>
                            </a:spcBef>
                            <a:spcAft>
                              <a:spcPts val="0"/>
                            </a:spcAft>
                          </a:pPr>
                          <a:r>
                            <a:rPr lang="en-US" sz="1600">
                              <a:effectLst/>
                            </a:rPr>
                            <a:t>0.20 inch</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500 µm</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1248088393"/>
                      </a:ext>
                    </a:extLst>
                  </a:tr>
                  <a:tr h="347980">
                    <a:tc>
                      <a:txBody>
                        <a:bodyPr/>
                        <a:lstStyle/>
                        <a:p>
                          <a:endParaRPr lang="en-US"/>
                        </a:p>
                      </a:txBody>
                      <a:tcPr marL="73025" marR="73025" marT="36830" marB="36830" anchor="ctr">
                        <a:blipFill>
                          <a:blip r:embed="rId3"/>
                          <a:stretch>
                            <a:fillRect l="-398" t="-280702" r="-238645" b="-17544"/>
                          </a:stretch>
                        </a:blipFill>
                      </a:tcPr>
                    </a:tc>
                    <a:tc>
                      <a:txBody>
                        <a:bodyPr/>
                        <a:lstStyle/>
                        <a:p>
                          <a:pPr marL="0" marR="0" algn="ctr">
                            <a:spcBef>
                              <a:spcPts val="0"/>
                            </a:spcBef>
                            <a:spcAft>
                              <a:spcPts val="0"/>
                            </a:spcAft>
                          </a:pPr>
                          <a:r>
                            <a:rPr lang="en-US" sz="1600">
                              <a:effectLst/>
                            </a:rPr>
                            <a:t>0.75 inch</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tc>
                      <a:txBody>
                        <a:bodyPr/>
                        <a:lstStyle/>
                        <a:p>
                          <a:pPr marL="0" marR="0" algn="ctr">
                            <a:spcBef>
                              <a:spcPts val="0"/>
                            </a:spcBef>
                            <a:spcAft>
                              <a:spcPts val="0"/>
                            </a:spcAft>
                          </a:pPr>
                          <a:r>
                            <a:rPr lang="en-US" sz="1600">
                              <a:effectLst/>
                            </a:rPr>
                            <a:t>500 µm</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36830" marB="36830" anchor="ctr"/>
                    </a:tc>
                    <a:extLst>
                      <a:ext uri="{0D108BD9-81ED-4DB2-BD59-A6C34878D82A}">
                        <a16:rowId xmlns:a16="http://schemas.microsoft.com/office/drawing/2014/main" val="3740561250"/>
                      </a:ext>
                    </a:extLst>
                  </a:tr>
                </a:tbl>
              </a:graphicData>
            </a:graphic>
          </p:graphicFrame>
        </mc:Fallback>
      </mc:AlternateContent>
      <p:sp>
        <p:nvSpPr>
          <p:cNvPr id="7" name="Slide Number Placeholder 2">
            <a:extLst>
              <a:ext uri="{FF2B5EF4-FFF2-40B4-BE49-F238E27FC236}">
                <a16:creationId xmlns:a16="http://schemas.microsoft.com/office/drawing/2014/main" id="{3BDC740C-6505-4429-AEA2-204F52B18BE9}"/>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52</a:t>
            </a:fld>
            <a:endParaRPr lang="en-US"/>
          </a:p>
        </p:txBody>
      </p:sp>
    </p:spTree>
    <p:extLst>
      <p:ext uri="{BB962C8B-B14F-4D97-AF65-F5344CB8AC3E}">
        <p14:creationId xmlns:p14="http://schemas.microsoft.com/office/powerpoint/2010/main" val="244225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6B93-D965-4D5A-B02B-6CF5E09E4F34}"/>
              </a:ext>
            </a:extLst>
          </p:cNvPr>
          <p:cNvSpPr>
            <a:spLocks noGrp="1"/>
          </p:cNvSpPr>
          <p:nvPr>
            <p:ph type="title"/>
          </p:nvPr>
        </p:nvSpPr>
        <p:spPr/>
        <p:txBody>
          <a:bodyPr/>
          <a:lstStyle/>
          <a:p>
            <a:r>
              <a:rPr lang="en-US"/>
              <a:t>Density of a Cylinder – Setup</a:t>
            </a:r>
          </a:p>
        </p:txBody>
      </p:sp>
      <p:sp>
        <p:nvSpPr>
          <p:cNvPr id="3" name="Slide Number Placeholder 2">
            <a:extLst>
              <a:ext uri="{FF2B5EF4-FFF2-40B4-BE49-F238E27FC236}">
                <a16:creationId xmlns:a16="http://schemas.microsoft.com/office/drawing/2014/main" id="{3AA04F7C-6EA8-4554-A4F7-AB82130CB8FC}"/>
              </a:ext>
            </a:extLst>
          </p:cNvPr>
          <p:cNvSpPr>
            <a:spLocks noGrp="1"/>
          </p:cNvSpPr>
          <p:nvPr>
            <p:ph type="sldNum" sz="quarter" idx="10"/>
          </p:nvPr>
        </p:nvSpPr>
        <p:spPr/>
        <p:txBody>
          <a:bodyPr/>
          <a:lstStyle/>
          <a:p>
            <a:fld id="{4FAB73BC-B049-4115-A692-8D63A059BFB8}" type="slidenum">
              <a:rPr lang="en-US" smtClean="0"/>
              <a:pPr/>
              <a:t>53</a:t>
            </a:fld>
            <a:endParaRPr lang="en-US"/>
          </a:p>
        </p:txBody>
      </p:sp>
      <p:sp>
        <p:nvSpPr>
          <p:cNvPr id="4" name="Content Placeholder 3">
            <a:extLst>
              <a:ext uri="{FF2B5EF4-FFF2-40B4-BE49-F238E27FC236}">
                <a16:creationId xmlns:a16="http://schemas.microsoft.com/office/drawing/2014/main" id="{64AAE788-C387-4895-8B8C-8FA01266683E}"/>
              </a:ext>
            </a:extLst>
          </p:cNvPr>
          <p:cNvSpPr>
            <a:spLocks noGrp="1"/>
          </p:cNvSpPr>
          <p:nvPr>
            <p:ph sz="quarter" idx="11"/>
          </p:nvPr>
        </p:nvSpPr>
        <p:spPr>
          <a:xfrm>
            <a:off x="352425" y="1369968"/>
            <a:ext cx="2971800" cy="4610100"/>
          </a:xfrm>
        </p:spPr>
        <p:txBody>
          <a:bodyPr>
            <a:normAutofit/>
          </a:bodyPr>
          <a:lstStyle/>
          <a:p>
            <a:r>
              <a:rPr lang="en-US" sz="1400"/>
              <a:t>Notes:</a:t>
            </a:r>
          </a:p>
          <a:p>
            <a:pPr marL="342900" indent="-342900">
              <a:buFont typeface="Arial" panose="020B0604020202020204" pitchFamily="34" charset="0"/>
              <a:buChar char="•"/>
            </a:pPr>
            <a:r>
              <a:rPr lang="en-US" sz="1400"/>
              <a:t>Uncertainty units are different from measured value units</a:t>
            </a:r>
          </a:p>
          <a:p>
            <a:pPr marL="342900" indent="-342900">
              <a:buFont typeface="Arial" panose="020B0604020202020204" pitchFamily="34" charset="0"/>
              <a:buChar char="•"/>
            </a:pPr>
            <a:r>
              <a:rPr lang="el-GR" sz="1400"/>
              <a:t>ρ</a:t>
            </a:r>
            <a:r>
              <a:rPr lang="en-US" sz="1400"/>
              <a:t> symbol entered by typing “rho”</a:t>
            </a:r>
          </a:p>
          <a:p>
            <a:pPr marL="342900" indent="-342900">
              <a:buFont typeface="Arial" panose="020B0604020202020204" pitchFamily="34" charset="0"/>
              <a:buChar char="•"/>
            </a:pPr>
            <a:r>
              <a:rPr lang="en-US" sz="1400"/>
              <a:t>Micrometers entered as “um”, “micrometer” or “</a:t>
            </a:r>
            <a:r>
              <a:rPr lang="en-US" sz="1400" err="1"/>
              <a:t>μm</a:t>
            </a:r>
            <a:r>
              <a:rPr lang="en-US" sz="1400"/>
              <a:t>” if you know how to type a µ symbol (ALT+230 on Windows)</a:t>
            </a:r>
          </a:p>
        </p:txBody>
      </p:sp>
      <p:pic>
        <p:nvPicPr>
          <p:cNvPr id="7" name="Picture 6">
            <a:extLst>
              <a:ext uri="{FF2B5EF4-FFF2-40B4-BE49-F238E27FC236}">
                <a16:creationId xmlns:a16="http://schemas.microsoft.com/office/drawing/2014/main" id="{0F95959B-33B7-4C6F-E8CB-618D95C42F82}"/>
              </a:ext>
            </a:extLst>
          </p:cNvPr>
          <p:cNvPicPr>
            <a:picLocks noChangeAspect="1"/>
          </p:cNvPicPr>
          <p:nvPr/>
        </p:nvPicPr>
        <p:blipFill>
          <a:blip r:embed="rId2"/>
          <a:stretch>
            <a:fillRect/>
          </a:stretch>
        </p:blipFill>
        <p:spPr>
          <a:xfrm>
            <a:off x="3626777" y="1036036"/>
            <a:ext cx="7919193" cy="5666216"/>
          </a:xfrm>
          <a:prstGeom prst="rect">
            <a:avLst/>
          </a:prstGeom>
        </p:spPr>
      </p:pic>
    </p:spTree>
    <p:extLst>
      <p:ext uri="{BB962C8B-B14F-4D97-AF65-F5344CB8AC3E}">
        <p14:creationId xmlns:p14="http://schemas.microsoft.com/office/powerpoint/2010/main" val="4088410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156C4A-3870-4E65-9F32-E7CE8A93CADF}"/>
              </a:ext>
            </a:extLst>
          </p:cNvPr>
          <p:cNvSpPr>
            <a:spLocks noGrp="1"/>
          </p:cNvSpPr>
          <p:nvPr>
            <p:ph type="title"/>
          </p:nvPr>
        </p:nvSpPr>
        <p:spPr/>
        <p:txBody>
          <a:bodyPr/>
          <a:lstStyle/>
          <a:p>
            <a:r>
              <a:rPr lang="en-US"/>
              <a:t>Density of a Cylinder – Results</a:t>
            </a:r>
          </a:p>
        </p:txBody>
      </p:sp>
      <p:sp>
        <p:nvSpPr>
          <p:cNvPr id="3" name="Slide Number Placeholder 2">
            <a:extLst>
              <a:ext uri="{FF2B5EF4-FFF2-40B4-BE49-F238E27FC236}">
                <a16:creationId xmlns:a16="http://schemas.microsoft.com/office/drawing/2014/main" id="{026883B6-553E-4943-9901-AD5AFA804BC9}"/>
              </a:ext>
            </a:extLst>
          </p:cNvPr>
          <p:cNvSpPr>
            <a:spLocks noGrp="1"/>
          </p:cNvSpPr>
          <p:nvPr>
            <p:ph type="sldNum" sz="quarter" idx="4"/>
          </p:nvPr>
        </p:nvSpPr>
        <p:spPr/>
        <p:txBody>
          <a:bodyPr/>
          <a:lstStyle/>
          <a:p>
            <a:fld id="{4FAB73BC-B049-4115-A692-8D63A059BFB8}" type="slidenum">
              <a:rPr lang="en-US" smtClean="0"/>
              <a:pPr/>
              <a:t>54</a:t>
            </a:fld>
            <a:endParaRPr lang="en-US"/>
          </a:p>
        </p:txBody>
      </p:sp>
      <p:pic>
        <p:nvPicPr>
          <p:cNvPr id="8" name="Picture 7">
            <a:extLst>
              <a:ext uri="{FF2B5EF4-FFF2-40B4-BE49-F238E27FC236}">
                <a16:creationId xmlns:a16="http://schemas.microsoft.com/office/drawing/2014/main" id="{A3417FA0-6F15-C8CB-8D54-67C08EF5E5FA}"/>
              </a:ext>
            </a:extLst>
          </p:cNvPr>
          <p:cNvPicPr>
            <a:picLocks noChangeAspect="1"/>
          </p:cNvPicPr>
          <p:nvPr/>
        </p:nvPicPr>
        <p:blipFill>
          <a:blip r:embed="rId2"/>
          <a:stretch>
            <a:fillRect/>
          </a:stretch>
        </p:blipFill>
        <p:spPr>
          <a:xfrm>
            <a:off x="2162089" y="1115525"/>
            <a:ext cx="7867822" cy="5629460"/>
          </a:xfrm>
          <a:prstGeom prst="rect">
            <a:avLst/>
          </a:prstGeom>
        </p:spPr>
      </p:pic>
    </p:spTree>
    <p:extLst>
      <p:ext uri="{BB962C8B-B14F-4D97-AF65-F5344CB8AC3E}">
        <p14:creationId xmlns:p14="http://schemas.microsoft.com/office/powerpoint/2010/main" val="4521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785739-3B69-4B18-9D59-350FBFE8A5DD}"/>
              </a:ext>
            </a:extLst>
          </p:cNvPr>
          <p:cNvSpPr>
            <a:spLocks noGrp="1"/>
          </p:cNvSpPr>
          <p:nvPr>
            <p:ph type="ctrTitle"/>
          </p:nvPr>
        </p:nvSpPr>
        <p:spPr/>
        <p:txBody>
          <a:bodyPr/>
          <a:lstStyle/>
          <a:p>
            <a:r>
              <a:rPr lang="en-US"/>
              <a:t>Direct Voltage Measurement</a:t>
            </a:r>
          </a:p>
        </p:txBody>
      </p:sp>
      <p:sp>
        <p:nvSpPr>
          <p:cNvPr id="3" name="Slide Number Placeholder 2">
            <a:extLst>
              <a:ext uri="{FF2B5EF4-FFF2-40B4-BE49-F238E27FC236}">
                <a16:creationId xmlns:a16="http://schemas.microsoft.com/office/drawing/2014/main" id="{1B1E0648-4F69-43DC-88B4-CC2CE1D52CC9}"/>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55</a:t>
            </a:fld>
            <a:endParaRPr lang="en-US"/>
          </a:p>
        </p:txBody>
      </p:sp>
    </p:spTree>
    <p:extLst>
      <p:ext uri="{BB962C8B-B14F-4D97-AF65-F5344CB8AC3E}">
        <p14:creationId xmlns:p14="http://schemas.microsoft.com/office/powerpoint/2010/main" val="322399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34CBD-D74E-449A-AB6D-53133BA09AAE}"/>
              </a:ext>
            </a:extLst>
          </p:cNvPr>
          <p:cNvSpPr>
            <a:spLocks noGrp="1"/>
          </p:cNvSpPr>
          <p:nvPr>
            <p:ph type="title"/>
          </p:nvPr>
        </p:nvSpPr>
        <p:spPr/>
        <p:txBody>
          <a:bodyPr/>
          <a:lstStyle/>
          <a:p>
            <a:r>
              <a:rPr lang="en-US" dirty="0"/>
              <a:t>Direct Voltage Measurement – Using Wizard</a:t>
            </a:r>
          </a:p>
        </p:txBody>
      </p:sp>
      <p:sp>
        <p:nvSpPr>
          <p:cNvPr id="4" name="Content Placeholder 3">
            <a:extLst>
              <a:ext uri="{FF2B5EF4-FFF2-40B4-BE49-F238E27FC236}">
                <a16:creationId xmlns:a16="http://schemas.microsoft.com/office/drawing/2014/main" id="{BC9604E3-3C82-4DD4-A382-3E864A974F5D}"/>
              </a:ext>
            </a:extLst>
          </p:cNvPr>
          <p:cNvSpPr>
            <a:spLocks noGrp="1"/>
          </p:cNvSpPr>
          <p:nvPr>
            <p:ph sz="quarter" idx="11"/>
          </p:nvPr>
        </p:nvSpPr>
        <p:spPr>
          <a:xfrm>
            <a:off x="647700" y="1409699"/>
            <a:ext cx="11049000" cy="5187043"/>
          </a:xfrm>
        </p:spPr>
        <p:txBody>
          <a:bodyPr>
            <a:normAutofit/>
          </a:bodyPr>
          <a:lstStyle/>
          <a:p>
            <a:r>
              <a:rPr lang="en-US" dirty="0"/>
              <a:t>Keysight 3458A Uncertainty Components – measuring a 5 mV DC output</a:t>
            </a:r>
          </a:p>
          <a:p>
            <a:r>
              <a:rPr lang="en-US" dirty="0"/>
              <a:t>No measurement model since this is a direct measurement. f(V) = V</a:t>
            </a:r>
          </a:p>
          <a:p>
            <a:endParaRPr lang="en-US" dirty="0"/>
          </a:p>
          <a:p>
            <a:endParaRPr lang="en-US" dirty="0"/>
          </a:p>
          <a:p>
            <a:endParaRPr lang="en-US" dirty="0"/>
          </a:p>
          <a:p>
            <a:endParaRPr lang="en-US" dirty="0"/>
          </a:p>
          <a:p>
            <a:r>
              <a:rPr lang="en-US" dirty="0"/>
              <a:t>Three uncertainties:</a:t>
            </a:r>
          </a:p>
          <a:p>
            <a:pPr marL="342900" indent="-342900">
              <a:buFont typeface="Arial" panose="020B0604020202020204" pitchFamily="34" charset="0"/>
              <a:buChar char="•"/>
            </a:pPr>
            <a:r>
              <a:rPr lang="en-US" dirty="0"/>
              <a:t>Type A repeated measurements</a:t>
            </a:r>
          </a:p>
          <a:p>
            <a:pPr marL="342900" indent="-342900">
              <a:buFont typeface="Arial" panose="020B0604020202020204" pitchFamily="34" charset="0"/>
              <a:buChar char="•"/>
            </a:pPr>
            <a:r>
              <a:rPr lang="en-US" dirty="0"/>
              <a:t>Manufacturer’s Accuracy</a:t>
            </a:r>
          </a:p>
          <a:p>
            <a:pPr marL="342900" indent="-342900">
              <a:buFont typeface="Arial" panose="020B0604020202020204" pitchFamily="34" charset="0"/>
              <a:buChar char="•"/>
            </a:pPr>
            <a:r>
              <a:rPr lang="en-US" dirty="0"/>
              <a:t>Resolution</a:t>
            </a:r>
          </a:p>
          <a:p>
            <a:endParaRPr lang="en-US" dirty="0"/>
          </a:p>
        </p:txBody>
      </p:sp>
      <p:sp>
        <p:nvSpPr>
          <p:cNvPr id="6" name="Slide Number Placeholder 2">
            <a:extLst>
              <a:ext uri="{FF2B5EF4-FFF2-40B4-BE49-F238E27FC236}">
                <a16:creationId xmlns:a16="http://schemas.microsoft.com/office/drawing/2014/main" id="{C9610E8F-E586-4A7F-91B4-5E9BA06A12FA}"/>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56</a:t>
            </a:fld>
            <a:endParaRPr lang="en-US"/>
          </a:p>
        </p:txBody>
      </p:sp>
      <p:pic>
        <p:nvPicPr>
          <p:cNvPr id="5" name="Picture 4">
            <a:extLst>
              <a:ext uri="{FF2B5EF4-FFF2-40B4-BE49-F238E27FC236}">
                <a16:creationId xmlns:a16="http://schemas.microsoft.com/office/drawing/2014/main" id="{8E7ED887-37E2-4BE2-A2C1-4E0FB0E6AA02}"/>
              </a:ext>
            </a:extLst>
          </p:cNvPr>
          <p:cNvPicPr>
            <a:picLocks noChangeAspect="1"/>
          </p:cNvPicPr>
          <p:nvPr/>
        </p:nvPicPr>
        <p:blipFill>
          <a:blip r:embed="rId3"/>
          <a:stretch>
            <a:fillRect/>
          </a:stretch>
        </p:blipFill>
        <p:spPr>
          <a:xfrm>
            <a:off x="9584871" y="346490"/>
            <a:ext cx="2074767" cy="496558"/>
          </a:xfrm>
          <a:prstGeom prst="rect">
            <a:avLst/>
          </a:prstGeom>
        </p:spPr>
      </p:pic>
      <p:pic>
        <p:nvPicPr>
          <p:cNvPr id="8" name="Picture 7">
            <a:extLst>
              <a:ext uri="{FF2B5EF4-FFF2-40B4-BE49-F238E27FC236}">
                <a16:creationId xmlns:a16="http://schemas.microsoft.com/office/drawing/2014/main" id="{5BC8D60B-3022-2C65-73CF-26DD4D2E9E53}"/>
              </a:ext>
            </a:extLst>
          </p:cNvPr>
          <p:cNvPicPr>
            <a:picLocks noChangeAspect="1"/>
          </p:cNvPicPr>
          <p:nvPr/>
        </p:nvPicPr>
        <p:blipFill>
          <a:blip r:embed="rId4"/>
          <a:stretch>
            <a:fillRect/>
          </a:stretch>
        </p:blipFill>
        <p:spPr>
          <a:xfrm>
            <a:off x="5496674" y="2638715"/>
            <a:ext cx="4238532" cy="3643932"/>
          </a:xfrm>
          <a:prstGeom prst="rect">
            <a:avLst/>
          </a:prstGeom>
        </p:spPr>
      </p:pic>
    </p:spTree>
    <p:extLst>
      <p:ext uri="{BB962C8B-B14F-4D97-AF65-F5344CB8AC3E}">
        <p14:creationId xmlns:p14="http://schemas.microsoft.com/office/powerpoint/2010/main" val="349808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C864-3CFF-42AA-AB21-EA7BC99D4849}"/>
              </a:ext>
            </a:extLst>
          </p:cNvPr>
          <p:cNvSpPr>
            <a:spLocks noGrp="1"/>
          </p:cNvSpPr>
          <p:nvPr>
            <p:ph type="title"/>
          </p:nvPr>
        </p:nvSpPr>
        <p:spPr/>
        <p:txBody>
          <a:bodyPr/>
          <a:lstStyle/>
          <a:p>
            <a:r>
              <a:rPr lang="en-US"/>
              <a:t>Uncertainty #1 – Type A uncertainties</a:t>
            </a:r>
          </a:p>
        </p:txBody>
      </p:sp>
      <p:sp>
        <p:nvSpPr>
          <p:cNvPr id="3" name="Slide Number Placeholder 2">
            <a:extLst>
              <a:ext uri="{FF2B5EF4-FFF2-40B4-BE49-F238E27FC236}">
                <a16:creationId xmlns:a16="http://schemas.microsoft.com/office/drawing/2014/main" id="{E7F25C4A-4243-4A7C-88BE-E36D70BBB5E2}"/>
              </a:ext>
            </a:extLst>
          </p:cNvPr>
          <p:cNvSpPr>
            <a:spLocks noGrp="1"/>
          </p:cNvSpPr>
          <p:nvPr>
            <p:ph type="sldNum" sz="quarter" idx="10"/>
          </p:nvPr>
        </p:nvSpPr>
        <p:spPr/>
        <p:txBody>
          <a:bodyPr/>
          <a:lstStyle/>
          <a:p>
            <a:fld id="{4FAB73BC-B049-4115-A692-8D63A059BFB8}" type="slidenum">
              <a:rPr lang="en-US" smtClean="0"/>
              <a:pPr/>
              <a:t>57</a:t>
            </a:fld>
            <a:endParaRPr lang="en-US"/>
          </a:p>
        </p:txBody>
      </p:sp>
      <p:sp>
        <p:nvSpPr>
          <p:cNvPr id="4" name="Content Placeholder 3">
            <a:extLst>
              <a:ext uri="{FF2B5EF4-FFF2-40B4-BE49-F238E27FC236}">
                <a16:creationId xmlns:a16="http://schemas.microsoft.com/office/drawing/2014/main" id="{24D98FAD-BC22-4C43-BDE3-D42AB3DD084F}"/>
              </a:ext>
            </a:extLst>
          </p:cNvPr>
          <p:cNvSpPr>
            <a:spLocks noGrp="1"/>
          </p:cNvSpPr>
          <p:nvPr>
            <p:ph sz="quarter" idx="11"/>
          </p:nvPr>
        </p:nvSpPr>
        <p:spPr/>
        <p:txBody>
          <a:bodyPr/>
          <a:lstStyle/>
          <a:p>
            <a:r>
              <a:rPr lang="en-US" dirty="0"/>
              <a:t>Type A uncertainties are entered in the wizard by selecting “Repeatability” (for 1-D measurements) or “Reproducibility” (for 2-D measurements)</a:t>
            </a:r>
          </a:p>
          <a:p>
            <a:r>
              <a:rPr lang="en-US" dirty="0"/>
              <a:t>100 measurements were made and stored in “</a:t>
            </a:r>
            <a:r>
              <a:rPr lang="en-US" dirty="0">
                <a:solidFill>
                  <a:schemeClr val="accent5"/>
                </a:solidFill>
              </a:rPr>
              <a:t>voltage_typeA.csv</a:t>
            </a:r>
            <a:r>
              <a:rPr lang="en-US" dirty="0"/>
              <a:t>”. Open the CSV file, copy/paste the values into Suncal.</a:t>
            </a:r>
          </a:p>
        </p:txBody>
      </p:sp>
      <p:cxnSp>
        <p:nvCxnSpPr>
          <p:cNvPr id="12" name="Straight Arrow Connector 11">
            <a:extLst>
              <a:ext uri="{FF2B5EF4-FFF2-40B4-BE49-F238E27FC236}">
                <a16:creationId xmlns:a16="http://schemas.microsoft.com/office/drawing/2014/main" id="{747C8CD3-BBAA-4776-8281-52916582768B}"/>
              </a:ext>
            </a:extLst>
          </p:cNvPr>
          <p:cNvCxnSpPr>
            <a:cxnSpLocks/>
          </p:cNvCxnSpPr>
          <p:nvPr/>
        </p:nvCxnSpPr>
        <p:spPr>
          <a:xfrm>
            <a:off x="3622783" y="4156757"/>
            <a:ext cx="711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B2DE59-5604-4059-BC6E-ED3B6DD0A193}"/>
              </a:ext>
            </a:extLst>
          </p:cNvPr>
          <p:cNvSpPr txBox="1"/>
          <p:nvPr/>
        </p:nvSpPr>
        <p:spPr>
          <a:xfrm>
            <a:off x="7547112" y="6106262"/>
            <a:ext cx="3896139" cy="365125"/>
          </a:xfrm>
          <a:prstGeom prst="rect">
            <a:avLst/>
          </a:prstGeom>
        </p:spPr>
        <p:txBody>
          <a:bodyPr vert="horz" wrap="square" lIns="91440" tIns="45720" rIns="91440" bIns="45720" rtlCol="0">
            <a:noAutofit/>
          </a:bodyPr>
          <a:lstStyle/>
          <a:p>
            <a:pPr algn="l"/>
            <a:r>
              <a:rPr lang="en-US" sz="1400" dirty="0"/>
              <a:t>Type A Uncertainty (Standard error of the mean) is calculated automatically</a:t>
            </a:r>
          </a:p>
        </p:txBody>
      </p:sp>
      <p:cxnSp>
        <p:nvCxnSpPr>
          <p:cNvPr id="18" name="Straight Arrow Connector 17">
            <a:extLst>
              <a:ext uri="{FF2B5EF4-FFF2-40B4-BE49-F238E27FC236}">
                <a16:creationId xmlns:a16="http://schemas.microsoft.com/office/drawing/2014/main" id="{195A995E-9F75-447D-A04B-CB13C9ED37EF}"/>
              </a:ext>
            </a:extLst>
          </p:cNvPr>
          <p:cNvCxnSpPr>
            <a:cxnSpLocks/>
          </p:cNvCxnSpPr>
          <p:nvPr/>
        </p:nvCxnSpPr>
        <p:spPr>
          <a:xfrm>
            <a:off x="6723791" y="4229644"/>
            <a:ext cx="711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1A16E6-CA0E-9CBD-E762-66BECFB6D337}"/>
              </a:ext>
            </a:extLst>
          </p:cNvPr>
          <p:cNvPicPr>
            <a:picLocks noChangeAspect="1"/>
          </p:cNvPicPr>
          <p:nvPr/>
        </p:nvPicPr>
        <p:blipFill>
          <a:blip r:embed="rId3"/>
          <a:stretch>
            <a:fillRect/>
          </a:stretch>
        </p:blipFill>
        <p:spPr>
          <a:xfrm>
            <a:off x="318568" y="3178632"/>
            <a:ext cx="3057239" cy="2628356"/>
          </a:xfrm>
          <a:prstGeom prst="rect">
            <a:avLst/>
          </a:prstGeom>
        </p:spPr>
      </p:pic>
      <p:pic>
        <p:nvPicPr>
          <p:cNvPr id="8" name="Picture 7">
            <a:extLst>
              <a:ext uri="{FF2B5EF4-FFF2-40B4-BE49-F238E27FC236}">
                <a16:creationId xmlns:a16="http://schemas.microsoft.com/office/drawing/2014/main" id="{7A8AF36F-98EE-2685-D84C-21A94770FC6A}"/>
              </a:ext>
            </a:extLst>
          </p:cNvPr>
          <p:cNvPicPr>
            <a:picLocks noChangeAspect="1"/>
          </p:cNvPicPr>
          <p:nvPr/>
        </p:nvPicPr>
        <p:blipFill>
          <a:blip r:embed="rId4"/>
          <a:stretch>
            <a:fillRect/>
          </a:stretch>
        </p:blipFill>
        <p:spPr>
          <a:xfrm>
            <a:off x="4492284" y="3072226"/>
            <a:ext cx="2066941" cy="2841168"/>
          </a:xfrm>
          <a:prstGeom prst="rect">
            <a:avLst/>
          </a:prstGeom>
        </p:spPr>
      </p:pic>
      <p:pic>
        <p:nvPicPr>
          <p:cNvPr id="10" name="Picture 9">
            <a:extLst>
              <a:ext uri="{FF2B5EF4-FFF2-40B4-BE49-F238E27FC236}">
                <a16:creationId xmlns:a16="http://schemas.microsoft.com/office/drawing/2014/main" id="{522E0852-D83C-07AB-0F64-D85ABE8C3343}"/>
              </a:ext>
            </a:extLst>
          </p:cNvPr>
          <p:cNvPicPr>
            <a:picLocks noChangeAspect="1"/>
          </p:cNvPicPr>
          <p:nvPr/>
        </p:nvPicPr>
        <p:blipFill>
          <a:blip r:embed="rId5"/>
          <a:stretch>
            <a:fillRect/>
          </a:stretch>
        </p:blipFill>
        <p:spPr>
          <a:xfrm>
            <a:off x="7675702" y="2841064"/>
            <a:ext cx="3697427" cy="3178736"/>
          </a:xfrm>
          <a:prstGeom prst="rect">
            <a:avLst/>
          </a:prstGeom>
        </p:spPr>
      </p:pic>
    </p:spTree>
    <p:extLst>
      <p:ext uri="{BB962C8B-B14F-4D97-AF65-F5344CB8AC3E}">
        <p14:creationId xmlns:p14="http://schemas.microsoft.com/office/powerpoint/2010/main" val="421769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39B52F1-25D2-ED6B-00EC-B3E40E2CFEAD}"/>
              </a:ext>
            </a:extLst>
          </p:cNvPr>
          <p:cNvPicPr>
            <a:picLocks noChangeAspect="1"/>
          </p:cNvPicPr>
          <p:nvPr/>
        </p:nvPicPr>
        <p:blipFill>
          <a:blip r:embed="rId2"/>
          <a:stretch>
            <a:fillRect/>
          </a:stretch>
        </p:blipFill>
        <p:spPr>
          <a:xfrm>
            <a:off x="6680266" y="2042482"/>
            <a:ext cx="5060955" cy="4350982"/>
          </a:xfrm>
          <a:prstGeom prst="rect">
            <a:avLst/>
          </a:prstGeom>
        </p:spPr>
      </p:pic>
      <p:sp>
        <p:nvSpPr>
          <p:cNvPr id="2" name="Title 1">
            <a:extLst>
              <a:ext uri="{FF2B5EF4-FFF2-40B4-BE49-F238E27FC236}">
                <a16:creationId xmlns:a16="http://schemas.microsoft.com/office/drawing/2014/main" id="{D6D389D9-E680-4B2F-80C0-AE61C0F3D96D}"/>
              </a:ext>
            </a:extLst>
          </p:cNvPr>
          <p:cNvSpPr>
            <a:spLocks noGrp="1"/>
          </p:cNvSpPr>
          <p:nvPr>
            <p:ph type="title"/>
          </p:nvPr>
        </p:nvSpPr>
        <p:spPr/>
        <p:txBody>
          <a:bodyPr/>
          <a:lstStyle/>
          <a:p>
            <a:r>
              <a:rPr lang="en-US"/>
              <a:t>Uncertainty #2 – Equipment Accuracy</a:t>
            </a:r>
          </a:p>
        </p:txBody>
      </p:sp>
      <p:sp>
        <p:nvSpPr>
          <p:cNvPr id="3" name="Slide Number Placeholder 2">
            <a:extLst>
              <a:ext uri="{FF2B5EF4-FFF2-40B4-BE49-F238E27FC236}">
                <a16:creationId xmlns:a16="http://schemas.microsoft.com/office/drawing/2014/main" id="{1C769073-F9BC-4967-9A06-9E733D735A57}"/>
              </a:ext>
            </a:extLst>
          </p:cNvPr>
          <p:cNvSpPr>
            <a:spLocks noGrp="1"/>
          </p:cNvSpPr>
          <p:nvPr>
            <p:ph type="sldNum" sz="quarter" idx="10"/>
          </p:nvPr>
        </p:nvSpPr>
        <p:spPr/>
        <p:txBody>
          <a:bodyPr/>
          <a:lstStyle/>
          <a:p>
            <a:fld id="{4FAB73BC-B049-4115-A692-8D63A059BFB8}" type="slidenum">
              <a:rPr lang="en-US" smtClean="0"/>
              <a:pPr/>
              <a:t>58</a:t>
            </a:fld>
            <a:endParaRPr lang="en-US"/>
          </a:p>
        </p:txBody>
      </p:sp>
      <p:sp>
        <p:nvSpPr>
          <p:cNvPr id="4" name="Content Placeholder 3">
            <a:extLst>
              <a:ext uri="{FF2B5EF4-FFF2-40B4-BE49-F238E27FC236}">
                <a16:creationId xmlns:a16="http://schemas.microsoft.com/office/drawing/2014/main" id="{4EC33924-1CD5-4F9B-992D-7EBB06F0375B}"/>
              </a:ext>
            </a:extLst>
          </p:cNvPr>
          <p:cNvSpPr>
            <a:spLocks noGrp="1"/>
          </p:cNvSpPr>
          <p:nvPr>
            <p:ph sz="quarter" idx="11"/>
          </p:nvPr>
        </p:nvSpPr>
        <p:spPr/>
        <p:txBody>
          <a:bodyPr/>
          <a:lstStyle/>
          <a:p>
            <a:r>
              <a:rPr lang="en-US" dirty="0"/>
              <a:t>From data sheet 1-year spec 100mV range: 9 ppm reading + 3 ppm range, given as 95% (k=2) values</a:t>
            </a:r>
          </a:p>
          <a:p>
            <a:endParaRPr lang="en-US" dirty="0"/>
          </a:p>
          <a:p>
            <a:endParaRPr lang="en-US" dirty="0"/>
          </a:p>
          <a:p>
            <a:endParaRPr lang="en-US" dirty="0"/>
          </a:p>
          <a:p>
            <a:endParaRPr lang="en-US" dirty="0"/>
          </a:p>
          <a:p>
            <a:endParaRPr lang="en-US" dirty="0"/>
          </a:p>
          <a:p>
            <a:endParaRPr lang="en-US" dirty="0"/>
          </a:p>
          <a:p>
            <a:r>
              <a:rPr lang="en-US" dirty="0"/>
              <a:t>Add a Type B uncertainty.</a:t>
            </a:r>
          </a:p>
          <a:p>
            <a:r>
              <a:rPr lang="en-US" dirty="0"/>
              <a:t>Use </a:t>
            </a:r>
            <a:r>
              <a:rPr lang="en-US" b="1" dirty="0"/>
              <a:t>ppm</a:t>
            </a:r>
            <a:r>
              <a:rPr lang="en-US" dirty="0"/>
              <a:t> and </a:t>
            </a:r>
            <a:r>
              <a:rPr lang="en-US" b="1" dirty="0" err="1"/>
              <a:t>ppmrange</a:t>
            </a:r>
            <a:r>
              <a:rPr lang="en-US" b="1" dirty="0"/>
              <a:t>(0.1) </a:t>
            </a:r>
            <a:r>
              <a:rPr lang="en-US" dirty="0"/>
              <a:t>for easy entry</a:t>
            </a:r>
          </a:p>
        </p:txBody>
      </p:sp>
      <p:grpSp>
        <p:nvGrpSpPr>
          <p:cNvPr id="5" name="Group 4">
            <a:extLst>
              <a:ext uri="{FF2B5EF4-FFF2-40B4-BE49-F238E27FC236}">
                <a16:creationId xmlns:a16="http://schemas.microsoft.com/office/drawing/2014/main" id="{144D662C-5167-455C-A122-6237B74A79C1}"/>
              </a:ext>
            </a:extLst>
          </p:cNvPr>
          <p:cNvGrpSpPr/>
          <p:nvPr/>
        </p:nvGrpSpPr>
        <p:grpSpPr>
          <a:xfrm>
            <a:off x="1035045" y="2177566"/>
            <a:ext cx="5060955" cy="1870497"/>
            <a:chOff x="3001190" y="1404862"/>
            <a:chExt cx="5060955" cy="1870497"/>
          </a:xfrm>
        </p:grpSpPr>
        <p:pic>
          <p:nvPicPr>
            <p:cNvPr id="6" name="Picture 5">
              <a:extLst>
                <a:ext uri="{FF2B5EF4-FFF2-40B4-BE49-F238E27FC236}">
                  <a16:creationId xmlns:a16="http://schemas.microsoft.com/office/drawing/2014/main" id="{E999277D-97BA-4BA3-BC0E-C302846A4425}"/>
                </a:ext>
              </a:extLst>
            </p:cNvPr>
            <p:cNvPicPr>
              <a:picLocks noChangeAspect="1"/>
            </p:cNvPicPr>
            <p:nvPr/>
          </p:nvPicPr>
          <p:blipFill>
            <a:blip r:embed="rId3"/>
            <a:stretch>
              <a:fillRect/>
            </a:stretch>
          </p:blipFill>
          <p:spPr>
            <a:xfrm>
              <a:off x="3001190" y="1404862"/>
              <a:ext cx="5060955" cy="1870497"/>
            </a:xfrm>
            <a:prstGeom prst="rect">
              <a:avLst/>
            </a:prstGeom>
            <a:solidFill>
              <a:schemeClr val="accent2"/>
            </a:solidFill>
          </p:spPr>
        </p:pic>
        <p:sp>
          <p:nvSpPr>
            <p:cNvPr id="7" name="Donut 6">
              <a:extLst>
                <a:ext uri="{FF2B5EF4-FFF2-40B4-BE49-F238E27FC236}">
                  <a16:creationId xmlns:a16="http://schemas.microsoft.com/office/drawing/2014/main" id="{98F32BCA-1869-47E1-9141-D58F7C378372}"/>
                </a:ext>
              </a:extLst>
            </p:cNvPr>
            <p:cNvSpPr/>
            <p:nvPr/>
          </p:nvSpPr>
          <p:spPr>
            <a:xfrm>
              <a:off x="6089087" y="1828113"/>
              <a:ext cx="953589" cy="535577"/>
            </a:xfrm>
            <a:prstGeom prst="donut">
              <a:avLst>
                <a:gd name="adj" fmla="val 9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Donut 6">
            <a:extLst>
              <a:ext uri="{FF2B5EF4-FFF2-40B4-BE49-F238E27FC236}">
                <a16:creationId xmlns:a16="http://schemas.microsoft.com/office/drawing/2014/main" id="{2B50F32F-AD0F-4798-85C8-764AC1882DD1}"/>
              </a:ext>
            </a:extLst>
          </p:cNvPr>
          <p:cNvSpPr/>
          <p:nvPr/>
        </p:nvSpPr>
        <p:spPr>
          <a:xfrm>
            <a:off x="7786317" y="2752186"/>
            <a:ext cx="1706358" cy="535577"/>
          </a:xfrm>
          <a:prstGeom prst="donut">
            <a:avLst>
              <a:gd name="adj" fmla="val 9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656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9B42-0F73-4C7D-AAB1-2FAEB83EEB82}"/>
              </a:ext>
            </a:extLst>
          </p:cNvPr>
          <p:cNvSpPr>
            <a:spLocks noGrp="1"/>
          </p:cNvSpPr>
          <p:nvPr>
            <p:ph type="title"/>
          </p:nvPr>
        </p:nvSpPr>
        <p:spPr/>
        <p:txBody>
          <a:bodyPr/>
          <a:lstStyle/>
          <a:p>
            <a:r>
              <a:rPr lang="en-US" dirty="0"/>
              <a:t>Uncertainty #3 – Resolution</a:t>
            </a:r>
          </a:p>
        </p:txBody>
      </p:sp>
      <p:sp>
        <p:nvSpPr>
          <p:cNvPr id="3" name="Slide Number Placeholder 2">
            <a:extLst>
              <a:ext uri="{FF2B5EF4-FFF2-40B4-BE49-F238E27FC236}">
                <a16:creationId xmlns:a16="http://schemas.microsoft.com/office/drawing/2014/main" id="{2F8E9273-4389-4E24-918A-B639F41B4C95}"/>
              </a:ext>
            </a:extLst>
          </p:cNvPr>
          <p:cNvSpPr>
            <a:spLocks noGrp="1"/>
          </p:cNvSpPr>
          <p:nvPr>
            <p:ph type="sldNum" sz="quarter" idx="10"/>
          </p:nvPr>
        </p:nvSpPr>
        <p:spPr/>
        <p:txBody>
          <a:bodyPr/>
          <a:lstStyle/>
          <a:p>
            <a:fld id="{4FAB73BC-B049-4115-A692-8D63A059BFB8}" type="slidenum">
              <a:rPr lang="en-US" smtClean="0"/>
              <a:pPr/>
              <a:t>59</a:t>
            </a:fld>
            <a:endParaRPr lang="en-US"/>
          </a:p>
        </p:txBody>
      </p:sp>
      <p:sp>
        <p:nvSpPr>
          <p:cNvPr id="4" name="Content Placeholder 3">
            <a:extLst>
              <a:ext uri="{FF2B5EF4-FFF2-40B4-BE49-F238E27FC236}">
                <a16:creationId xmlns:a16="http://schemas.microsoft.com/office/drawing/2014/main" id="{97C08D98-50B2-4837-9C22-7BBDE1AF6DF8}"/>
              </a:ext>
            </a:extLst>
          </p:cNvPr>
          <p:cNvSpPr>
            <a:spLocks noGrp="1"/>
          </p:cNvSpPr>
          <p:nvPr>
            <p:ph sz="quarter" idx="11"/>
          </p:nvPr>
        </p:nvSpPr>
        <p:spPr>
          <a:xfrm>
            <a:off x="647700" y="1409699"/>
            <a:ext cx="11049000" cy="5061687"/>
          </a:xfrm>
        </p:spPr>
        <p:txBody>
          <a:bodyPr>
            <a:normAutofit fontScale="92500" lnSpcReduction="20000"/>
          </a:bodyPr>
          <a:lstStyle/>
          <a:p>
            <a:r>
              <a:rPr lang="en-US" dirty="0"/>
              <a:t>10 </a:t>
            </a:r>
            <a:r>
              <a:rPr lang="en-US" dirty="0" err="1"/>
              <a:t>nV</a:t>
            </a:r>
            <a:r>
              <a:rPr lang="en-US" dirty="0"/>
              <a:t> resolution on digital display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Change distribution to “resolution” – a fancy way of setting up a uniform</a:t>
            </a:r>
          </a:p>
          <a:p>
            <a:r>
              <a:rPr lang="en-US" dirty="0"/>
              <a:t>Set units to </a:t>
            </a:r>
            <a:r>
              <a:rPr lang="en-US" dirty="0" err="1"/>
              <a:t>nV</a:t>
            </a:r>
            <a:endParaRPr lang="en-US" dirty="0"/>
          </a:p>
        </p:txBody>
      </p:sp>
      <p:pic>
        <p:nvPicPr>
          <p:cNvPr id="14" name="Picture 13">
            <a:extLst>
              <a:ext uri="{FF2B5EF4-FFF2-40B4-BE49-F238E27FC236}">
                <a16:creationId xmlns:a16="http://schemas.microsoft.com/office/drawing/2014/main" id="{F80E2485-5972-4CD7-BC68-B674AA8D57DC}"/>
              </a:ext>
            </a:extLst>
          </p:cNvPr>
          <p:cNvPicPr>
            <a:picLocks noChangeAspect="1"/>
          </p:cNvPicPr>
          <p:nvPr/>
        </p:nvPicPr>
        <p:blipFill>
          <a:blip r:embed="rId2"/>
          <a:stretch>
            <a:fillRect/>
          </a:stretch>
        </p:blipFill>
        <p:spPr>
          <a:xfrm>
            <a:off x="495300" y="1835041"/>
            <a:ext cx="1946400" cy="1962097"/>
          </a:xfrm>
          <a:prstGeom prst="rect">
            <a:avLst/>
          </a:prstGeom>
        </p:spPr>
      </p:pic>
      <p:sp>
        <p:nvSpPr>
          <p:cNvPr id="15" name="Donut 6">
            <a:extLst>
              <a:ext uri="{FF2B5EF4-FFF2-40B4-BE49-F238E27FC236}">
                <a16:creationId xmlns:a16="http://schemas.microsoft.com/office/drawing/2014/main" id="{CE3FEDE9-DD25-49F8-84C2-2442A0C3EDF4}"/>
              </a:ext>
            </a:extLst>
          </p:cNvPr>
          <p:cNvSpPr/>
          <p:nvPr/>
        </p:nvSpPr>
        <p:spPr>
          <a:xfrm>
            <a:off x="1717800" y="2579064"/>
            <a:ext cx="723900" cy="336281"/>
          </a:xfrm>
          <a:prstGeom prst="donut">
            <a:avLst>
              <a:gd name="adj" fmla="val 17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90082C20-9570-F4B9-2DC4-8E48AB4746FE}"/>
              </a:ext>
            </a:extLst>
          </p:cNvPr>
          <p:cNvPicPr>
            <a:picLocks noChangeAspect="1"/>
          </p:cNvPicPr>
          <p:nvPr/>
        </p:nvPicPr>
        <p:blipFill>
          <a:blip r:embed="rId3"/>
          <a:stretch>
            <a:fillRect/>
          </a:stretch>
        </p:blipFill>
        <p:spPr>
          <a:xfrm>
            <a:off x="6535634" y="1457672"/>
            <a:ext cx="4585999" cy="3942655"/>
          </a:xfrm>
          <a:prstGeom prst="rect">
            <a:avLst/>
          </a:prstGeom>
        </p:spPr>
      </p:pic>
    </p:spTree>
    <p:extLst>
      <p:ext uri="{BB962C8B-B14F-4D97-AF65-F5344CB8AC3E}">
        <p14:creationId xmlns:p14="http://schemas.microsoft.com/office/powerpoint/2010/main" val="1817330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7D79-9811-4ED5-BC6D-07F6EEA307AE}"/>
              </a:ext>
            </a:extLst>
          </p:cNvPr>
          <p:cNvSpPr>
            <a:spLocks noGrp="1"/>
          </p:cNvSpPr>
          <p:nvPr>
            <p:ph type="title"/>
          </p:nvPr>
        </p:nvSpPr>
        <p:spPr/>
        <p:txBody>
          <a:bodyPr/>
          <a:lstStyle/>
          <a:p>
            <a:r>
              <a:rPr lang="en-US"/>
              <a:t>Introductions</a:t>
            </a:r>
          </a:p>
        </p:txBody>
      </p:sp>
      <p:sp>
        <p:nvSpPr>
          <p:cNvPr id="3" name="Slide Number Placeholder 2">
            <a:extLst>
              <a:ext uri="{FF2B5EF4-FFF2-40B4-BE49-F238E27FC236}">
                <a16:creationId xmlns:a16="http://schemas.microsoft.com/office/drawing/2014/main" id="{98042FAA-BD66-4902-A5F9-0CFE93D39F1D}"/>
              </a:ext>
            </a:extLst>
          </p:cNvPr>
          <p:cNvSpPr>
            <a:spLocks noGrp="1"/>
          </p:cNvSpPr>
          <p:nvPr>
            <p:ph type="sldNum" sz="quarter" idx="10"/>
          </p:nvPr>
        </p:nvSpPr>
        <p:spPr/>
        <p:txBody>
          <a:bodyPr/>
          <a:lstStyle/>
          <a:p>
            <a:fld id="{4FAB73BC-B049-4115-A692-8D63A059BFB8}" type="slidenum">
              <a:rPr lang="en-US" smtClean="0"/>
              <a:pPr/>
              <a:t>6</a:t>
            </a:fld>
            <a:endParaRPr lang="en-US"/>
          </a:p>
        </p:txBody>
      </p:sp>
      <p:sp>
        <p:nvSpPr>
          <p:cNvPr id="4" name="Content Placeholder 3">
            <a:extLst>
              <a:ext uri="{FF2B5EF4-FFF2-40B4-BE49-F238E27FC236}">
                <a16:creationId xmlns:a16="http://schemas.microsoft.com/office/drawing/2014/main" id="{2691F194-9EB7-4D98-BBD7-3D028689CBF8}"/>
              </a:ext>
            </a:extLst>
          </p:cNvPr>
          <p:cNvSpPr>
            <a:spLocks noGrp="1"/>
          </p:cNvSpPr>
          <p:nvPr>
            <p:ph sz="quarter" idx="11"/>
          </p:nvPr>
        </p:nvSpPr>
        <p:spPr/>
        <p:txBody>
          <a:bodyPr/>
          <a:lstStyle/>
          <a:p>
            <a:r>
              <a:rPr lang="en-US"/>
              <a:t>Name</a:t>
            </a:r>
          </a:p>
          <a:p>
            <a:r>
              <a:rPr lang="en-US"/>
              <a:t>Organization</a:t>
            </a:r>
          </a:p>
          <a:p>
            <a:r>
              <a:rPr lang="en-US"/>
              <a:t>Interest in Suncal software or calculation needs</a:t>
            </a:r>
          </a:p>
        </p:txBody>
      </p:sp>
    </p:spTree>
    <p:extLst>
      <p:ext uri="{BB962C8B-B14F-4D97-AF65-F5344CB8AC3E}">
        <p14:creationId xmlns:p14="http://schemas.microsoft.com/office/powerpoint/2010/main" val="359002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A4E608-85A8-4DF0-8B7B-7D7B6884E274}"/>
              </a:ext>
            </a:extLst>
          </p:cNvPr>
          <p:cNvSpPr>
            <a:spLocks noGrp="1"/>
          </p:cNvSpPr>
          <p:nvPr>
            <p:ph type="title"/>
          </p:nvPr>
        </p:nvSpPr>
        <p:spPr/>
        <p:txBody>
          <a:bodyPr/>
          <a:lstStyle/>
          <a:p>
            <a:r>
              <a:rPr lang="en-US"/>
              <a:t>Direct Measurement – Ready to calculate</a:t>
            </a:r>
          </a:p>
        </p:txBody>
      </p:sp>
      <p:sp>
        <p:nvSpPr>
          <p:cNvPr id="3" name="Slide Number Placeholder 2"/>
          <p:cNvSpPr>
            <a:spLocks noGrp="1"/>
          </p:cNvSpPr>
          <p:nvPr>
            <p:ph type="sldNum" sz="quarter" idx="4"/>
          </p:nvPr>
        </p:nvSpPr>
        <p:spPr/>
        <p:txBody>
          <a:bodyPr/>
          <a:lstStyle/>
          <a:p>
            <a:fld id="{4FAB73BC-B049-4115-A692-8D63A059BFB8}" type="slidenum">
              <a:rPr lang="en-US" smtClean="0"/>
              <a:pPr/>
              <a:t>60</a:t>
            </a:fld>
            <a:endParaRPr lang="en-US"/>
          </a:p>
        </p:txBody>
      </p:sp>
      <p:pic>
        <p:nvPicPr>
          <p:cNvPr id="4" name="Picture 3">
            <a:extLst>
              <a:ext uri="{FF2B5EF4-FFF2-40B4-BE49-F238E27FC236}">
                <a16:creationId xmlns:a16="http://schemas.microsoft.com/office/drawing/2014/main" id="{26FC21DC-B120-5E16-6FC3-7D550BF21F97}"/>
              </a:ext>
            </a:extLst>
          </p:cNvPr>
          <p:cNvPicPr>
            <a:picLocks noChangeAspect="1"/>
          </p:cNvPicPr>
          <p:nvPr/>
        </p:nvPicPr>
        <p:blipFill>
          <a:blip r:embed="rId2"/>
          <a:stretch>
            <a:fillRect/>
          </a:stretch>
        </p:blipFill>
        <p:spPr>
          <a:xfrm>
            <a:off x="2993839" y="1158923"/>
            <a:ext cx="6204321" cy="5333952"/>
          </a:xfrm>
          <a:prstGeom prst="rect">
            <a:avLst/>
          </a:prstGeom>
        </p:spPr>
      </p:pic>
    </p:spTree>
    <p:extLst>
      <p:ext uri="{BB962C8B-B14F-4D97-AF65-F5344CB8AC3E}">
        <p14:creationId xmlns:p14="http://schemas.microsoft.com/office/powerpoint/2010/main" val="74675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7B6B-A307-4BCC-8212-07DD769C91A0}"/>
              </a:ext>
            </a:extLst>
          </p:cNvPr>
          <p:cNvSpPr>
            <a:spLocks noGrp="1"/>
          </p:cNvSpPr>
          <p:nvPr>
            <p:ph type="title"/>
          </p:nvPr>
        </p:nvSpPr>
        <p:spPr/>
        <p:txBody>
          <a:bodyPr/>
          <a:lstStyle/>
          <a:p>
            <a:r>
              <a:rPr lang="en-US"/>
              <a:t>Direct Voltage Measurement – Results</a:t>
            </a:r>
          </a:p>
        </p:txBody>
      </p:sp>
      <p:sp>
        <p:nvSpPr>
          <p:cNvPr id="3" name="Slide Number Placeholder 2">
            <a:extLst>
              <a:ext uri="{FF2B5EF4-FFF2-40B4-BE49-F238E27FC236}">
                <a16:creationId xmlns:a16="http://schemas.microsoft.com/office/drawing/2014/main" id="{E94E8E1C-9BD6-4CB6-9A5E-564F075B08D5}"/>
              </a:ext>
            </a:extLst>
          </p:cNvPr>
          <p:cNvSpPr>
            <a:spLocks noGrp="1"/>
          </p:cNvSpPr>
          <p:nvPr>
            <p:ph type="sldNum" sz="quarter" idx="10"/>
          </p:nvPr>
        </p:nvSpPr>
        <p:spPr/>
        <p:txBody>
          <a:bodyPr/>
          <a:lstStyle/>
          <a:p>
            <a:fld id="{4FAB73BC-B049-4115-A692-8D63A059BFB8}" type="slidenum">
              <a:rPr lang="en-US" smtClean="0"/>
              <a:pPr/>
              <a:t>61</a:t>
            </a:fld>
            <a:endParaRPr lang="en-US"/>
          </a:p>
        </p:txBody>
      </p:sp>
      <p:sp>
        <p:nvSpPr>
          <p:cNvPr id="4" name="Content Placeholder 3">
            <a:extLst>
              <a:ext uri="{FF2B5EF4-FFF2-40B4-BE49-F238E27FC236}">
                <a16:creationId xmlns:a16="http://schemas.microsoft.com/office/drawing/2014/main" id="{942EF36D-7BB6-48D7-B39B-5503DC6AADCE}"/>
              </a:ext>
            </a:extLst>
          </p:cNvPr>
          <p:cNvSpPr>
            <a:spLocks noGrp="1"/>
          </p:cNvSpPr>
          <p:nvPr>
            <p:ph sz="quarter" idx="11"/>
          </p:nvPr>
        </p:nvSpPr>
        <p:spPr/>
        <p:txBody>
          <a:bodyPr/>
          <a:lstStyle/>
          <a:p>
            <a:r>
              <a:rPr lang="en-US"/>
              <a:t>Calculate to combine the three uncertainty components</a:t>
            </a:r>
          </a:p>
        </p:txBody>
      </p:sp>
      <p:pic>
        <p:nvPicPr>
          <p:cNvPr id="7" name="Picture 6">
            <a:extLst>
              <a:ext uri="{FF2B5EF4-FFF2-40B4-BE49-F238E27FC236}">
                <a16:creationId xmlns:a16="http://schemas.microsoft.com/office/drawing/2014/main" id="{894C69B9-2CAB-6F6E-D8DE-5BAE5FC8A19E}"/>
              </a:ext>
            </a:extLst>
          </p:cNvPr>
          <p:cNvPicPr>
            <a:picLocks noChangeAspect="1"/>
          </p:cNvPicPr>
          <p:nvPr/>
        </p:nvPicPr>
        <p:blipFill>
          <a:blip r:embed="rId2"/>
          <a:stretch>
            <a:fillRect/>
          </a:stretch>
        </p:blipFill>
        <p:spPr>
          <a:xfrm>
            <a:off x="643419" y="1981387"/>
            <a:ext cx="10900881" cy="1722506"/>
          </a:xfrm>
          <a:prstGeom prst="rect">
            <a:avLst/>
          </a:prstGeom>
        </p:spPr>
      </p:pic>
    </p:spTree>
    <p:extLst>
      <p:ext uri="{BB962C8B-B14F-4D97-AF65-F5344CB8AC3E}">
        <p14:creationId xmlns:p14="http://schemas.microsoft.com/office/powerpoint/2010/main" val="2416987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12F52-9AE1-46A1-898A-685AF19F005A}"/>
              </a:ext>
            </a:extLst>
          </p:cNvPr>
          <p:cNvSpPr>
            <a:spLocks noGrp="1"/>
          </p:cNvSpPr>
          <p:nvPr>
            <p:ph type="ctrTitle"/>
          </p:nvPr>
        </p:nvSpPr>
        <p:spPr/>
        <p:txBody>
          <a:bodyPr/>
          <a:lstStyle/>
          <a:p>
            <a:r>
              <a:rPr lang="en-US"/>
              <a:t>RC Circuit Time Constant</a:t>
            </a:r>
          </a:p>
        </p:txBody>
      </p:sp>
      <p:sp>
        <p:nvSpPr>
          <p:cNvPr id="3" name="Slide Number Placeholder 2">
            <a:extLst>
              <a:ext uri="{FF2B5EF4-FFF2-40B4-BE49-F238E27FC236}">
                <a16:creationId xmlns:a16="http://schemas.microsoft.com/office/drawing/2014/main" id="{8D386E9F-C9D9-41C5-A07C-A7D72BD161BA}"/>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62</a:t>
            </a:fld>
            <a:endParaRPr lang="en-US"/>
          </a:p>
        </p:txBody>
      </p:sp>
    </p:spTree>
    <p:extLst>
      <p:ext uri="{BB962C8B-B14F-4D97-AF65-F5344CB8AC3E}">
        <p14:creationId xmlns:p14="http://schemas.microsoft.com/office/powerpoint/2010/main" val="1347735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8A68B-20F4-4E41-A7D7-3EF568A3D124}"/>
              </a:ext>
            </a:extLst>
          </p:cNvPr>
          <p:cNvSpPr>
            <a:spLocks noGrp="1"/>
          </p:cNvSpPr>
          <p:nvPr>
            <p:ph type="title"/>
          </p:nvPr>
        </p:nvSpPr>
        <p:spPr/>
        <p:txBody>
          <a:bodyPr/>
          <a:lstStyle/>
          <a:p>
            <a:r>
              <a:rPr lang="en-US"/>
              <a:t>Resistor-Capacitor Circuit Time Constant</a:t>
            </a:r>
          </a:p>
        </p:txBody>
      </p:sp>
      <p:sp>
        <p:nvSpPr>
          <p:cNvPr id="4" name="Content Placeholder 3">
            <a:extLst>
              <a:ext uri="{FF2B5EF4-FFF2-40B4-BE49-F238E27FC236}">
                <a16:creationId xmlns:a16="http://schemas.microsoft.com/office/drawing/2014/main" id="{3CCD7872-D762-40D7-94F2-F8AF27FEF417}"/>
              </a:ext>
            </a:extLst>
          </p:cNvPr>
          <p:cNvSpPr>
            <a:spLocks noGrp="1"/>
          </p:cNvSpPr>
          <p:nvPr>
            <p:ph sz="quarter" idx="11"/>
          </p:nvPr>
        </p:nvSpPr>
        <p:spPr/>
        <p:txBody>
          <a:bodyPr/>
          <a:lstStyle/>
          <a:p>
            <a:r>
              <a:rPr lang="en-US"/>
              <a:t>Resistor-Capacitor circuits are to be constructed from 1 resistor and two parallel capacitors. Capacitors use manufacturer specs, resistor is measured with a DMM.</a:t>
            </a:r>
          </a:p>
          <a:p>
            <a:endParaRPr lang="en-US"/>
          </a:p>
        </p:txBody>
      </p:sp>
      <p:pic>
        <p:nvPicPr>
          <p:cNvPr id="5" name="Picture 4">
            <a:extLst>
              <a:ext uri="{FF2B5EF4-FFF2-40B4-BE49-F238E27FC236}">
                <a16:creationId xmlns:a16="http://schemas.microsoft.com/office/drawing/2014/main" id="{C3D0EAD4-86D7-4EBF-8473-313C8C4959A6}"/>
              </a:ext>
            </a:extLst>
          </p:cNvPr>
          <p:cNvPicPr>
            <a:picLocks noChangeAspect="1"/>
          </p:cNvPicPr>
          <p:nvPr/>
        </p:nvPicPr>
        <p:blipFill>
          <a:blip r:embed="rId2"/>
          <a:stretch>
            <a:fillRect/>
          </a:stretch>
        </p:blipFill>
        <p:spPr>
          <a:xfrm>
            <a:off x="4948067" y="2099289"/>
            <a:ext cx="2176500" cy="1710712"/>
          </a:xfrm>
          <a:prstGeom prst="rect">
            <a:avLst/>
          </a:prstGeom>
        </p:spPr>
      </p:pic>
      <p:pic>
        <p:nvPicPr>
          <p:cNvPr id="6" name="Picture 5">
            <a:extLst>
              <a:ext uri="{FF2B5EF4-FFF2-40B4-BE49-F238E27FC236}">
                <a16:creationId xmlns:a16="http://schemas.microsoft.com/office/drawing/2014/main" id="{6236B2ED-E9C3-4BC2-AC25-30DD608AABFB}"/>
              </a:ext>
            </a:extLst>
          </p:cNvPr>
          <p:cNvPicPr>
            <a:picLocks noChangeAspect="1"/>
          </p:cNvPicPr>
          <p:nvPr/>
        </p:nvPicPr>
        <p:blipFill>
          <a:blip r:embed="rId3"/>
          <a:stretch>
            <a:fillRect/>
          </a:stretch>
        </p:blipFill>
        <p:spPr>
          <a:xfrm>
            <a:off x="1403956" y="2407569"/>
            <a:ext cx="2387469" cy="357637"/>
          </a:xfrm>
          <a:prstGeom prst="rect">
            <a:avLst/>
          </a:prstGeom>
        </p:spPr>
      </p:pic>
      <p:graphicFrame>
        <p:nvGraphicFramePr>
          <p:cNvPr id="7" name="Table 6">
            <a:extLst>
              <a:ext uri="{FF2B5EF4-FFF2-40B4-BE49-F238E27FC236}">
                <a16:creationId xmlns:a16="http://schemas.microsoft.com/office/drawing/2014/main" id="{8F00ADAC-70EB-471C-99A4-A0C3948EF478}"/>
              </a:ext>
            </a:extLst>
          </p:cNvPr>
          <p:cNvGraphicFramePr>
            <a:graphicFrameLocks noGrp="1"/>
          </p:cNvGraphicFramePr>
          <p:nvPr>
            <p:extLst>
              <p:ext uri="{D42A27DB-BD31-4B8C-83A1-F6EECF244321}">
                <p14:modId xmlns:p14="http://schemas.microsoft.com/office/powerpoint/2010/main" val="1464675913"/>
              </p:ext>
            </p:extLst>
          </p:nvPr>
        </p:nvGraphicFramePr>
        <p:xfrm>
          <a:off x="985682" y="5351429"/>
          <a:ext cx="5689600" cy="1112520"/>
        </p:xfrm>
        <a:graphic>
          <a:graphicData uri="http://schemas.openxmlformats.org/drawingml/2006/table">
            <a:tbl>
              <a:tblPr firstRow="1" bandRow="1">
                <a:tableStyleId>{5C22544A-7EE6-4342-B048-85BDC9FD1C3A}</a:tableStyleId>
              </a:tblPr>
              <a:tblGrid>
                <a:gridCol w="1684867">
                  <a:extLst>
                    <a:ext uri="{9D8B030D-6E8A-4147-A177-3AD203B41FA5}">
                      <a16:colId xmlns:a16="http://schemas.microsoft.com/office/drawing/2014/main" val="3013579900"/>
                    </a:ext>
                  </a:extLst>
                </a:gridCol>
                <a:gridCol w="1236133">
                  <a:extLst>
                    <a:ext uri="{9D8B030D-6E8A-4147-A177-3AD203B41FA5}">
                      <a16:colId xmlns:a16="http://schemas.microsoft.com/office/drawing/2014/main" val="2886123919"/>
                    </a:ext>
                  </a:extLst>
                </a:gridCol>
                <a:gridCol w="2768600">
                  <a:extLst>
                    <a:ext uri="{9D8B030D-6E8A-4147-A177-3AD203B41FA5}">
                      <a16:colId xmlns:a16="http://schemas.microsoft.com/office/drawing/2014/main" val="1184003636"/>
                    </a:ext>
                  </a:extLst>
                </a:gridCol>
              </a:tblGrid>
              <a:tr h="370840">
                <a:tc>
                  <a:txBody>
                    <a:bodyPr/>
                    <a:lstStyle/>
                    <a:p>
                      <a:r>
                        <a:rPr lang="en-US"/>
                        <a:t>Component</a:t>
                      </a:r>
                    </a:p>
                  </a:txBody>
                  <a:tcPr/>
                </a:tc>
                <a:tc>
                  <a:txBody>
                    <a:bodyPr/>
                    <a:lstStyle/>
                    <a:p>
                      <a:r>
                        <a:rPr lang="en-US"/>
                        <a:t>Value</a:t>
                      </a:r>
                    </a:p>
                  </a:txBody>
                  <a:tcPr/>
                </a:tc>
                <a:tc>
                  <a:txBody>
                    <a:bodyPr/>
                    <a:lstStyle/>
                    <a:p>
                      <a:r>
                        <a:rPr lang="en-US"/>
                        <a:t>Manufacturer Tolerance</a:t>
                      </a:r>
                    </a:p>
                  </a:txBody>
                  <a:tcPr/>
                </a:tc>
                <a:extLst>
                  <a:ext uri="{0D108BD9-81ED-4DB2-BD59-A6C34878D82A}">
                    <a16:rowId xmlns:a16="http://schemas.microsoft.com/office/drawing/2014/main" val="3964043901"/>
                  </a:ext>
                </a:extLst>
              </a:tr>
              <a:tr h="370840">
                <a:tc>
                  <a:txBody>
                    <a:bodyPr/>
                    <a:lstStyle/>
                    <a:p>
                      <a:r>
                        <a:rPr lang="en-US"/>
                        <a:t>C1</a:t>
                      </a:r>
                    </a:p>
                  </a:txBody>
                  <a:tcPr/>
                </a:tc>
                <a:tc>
                  <a:txBody>
                    <a:bodyPr/>
                    <a:lstStyle/>
                    <a:p>
                      <a:r>
                        <a:rPr lang="en-US"/>
                        <a:t>0.1 µF</a:t>
                      </a:r>
                    </a:p>
                  </a:txBody>
                  <a:tcPr/>
                </a:tc>
                <a:tc>
                  <a:txBody>
                    <a:bodyPr/>
                    <a:lstStyle/>
                    <a:p>
                      <a:r>
                        <a:rPr lang="en-US"/>
                        <a:t>± 0.005 µF</a:t>
                      </a:r>
                    </a:p>
                  </a:txBody>
                  <a:tcPr/>
                </a:tc>
                <a:extLst>
                  <a:ext uri="{0D108BD9-81ED-4DB2-BD59-A6C34878D82A}">
                    <a16:rowId xmlns:a16="http://schemas.microsoft.com/office/drawing/2014/main" val="3283018076"/>
                  </a:ext>
                </a:extLst>
              </a:tr>
              <a:tr h="370840">
                <a:tc>
                  <a:txBody>
                    <a:bodyPr/>
                    <a:lstStyle/>
                    <a:p>
                      <a:r>
                        <a:rPr lang="en-US"/>
                        <a:t>C2</a:t>
                      </a:r>
                    </a:p>
                  </a:txBody>
                  <a:tcPr/>
                </a:tc>
                <a:tc>
                  <a:txBody>
                    <a:bodyPr/>
                    <a:lstStyle/>
                    <a:p>
                      <a:r>
                        <a:rPr lang="en-US"/>
                        <a:t>0.22 µF</a:t>
                      </a:r>
                    </a:p>
                  </a:txBody>
                  <a:tcPr/>
                </a:tc>
                <a:tc>
                  <a:txBody>
                    <a:bodyPr/>
                    <a:lstStyle/>
                    <a:p>
                      <a:r>
                        <a:rPr lang="en-US"/>
                        <a:t>± 0.01 µF</a:t>
                      </a:r>
                    </a:p>
                  </a:txBody>
                  <a:tcPr/>
                </a:tc>
                <a:extLst>
                  <a:ext uri="{0D108BD9-81ED-4DB2-BD59-A6C34878D82A}">
                    <a16:rowId xmlns:a16="http://schemas.microsoft.com/office/drawing/2014/main" val="1100804855"/>
                  </a:ext>
                </a:extLst>
              </a:tr>
            </a:tbl>
          </a:graphicData>
        </a:graphic>
      </p:graphicFrame>
      <p:graphicFrame>
        <p:nvGraphicFramePr>
          <p:cNvPr id="8" name="Table 7">
            <a:extLst>
              <a:ext uri="{FF2B5EF4-FFF2-40B4-BE49-F238E27FC236}">
                <a16:creationId xmlns:a16="http://schemas.microsoft.com/office/drawing/2014/main" id="{BCDA39F4-548F-4144-A245-2350C4C1738B}"/>
              </a:ext>
            </a:extLst>
          </p:cNvPr>
          <p:cNvGraphicFramePr>
            <a:graphicFrameLocks noGrp="1"/>
          </p:cNvGraphicFramePr>
          <p:nvPr>
            <p:extLst>
              <p:ext uri="{D42A27DB-BD31-4B8C-83A1-F6EECF244321}">
                <p14:modId xmlns:p14="http://schemas.microsoft.com/office/powerpoint/2010/main" val="2091322908"/>
              </p:ext>
            </p:extLst>
          </p:nvPr>
        </p:nvGraphicFramePr>
        <p:xfrm>
          <a:off x="985682" y="3971270"/>
          <a:ext cx="10558618" cy="741680"/>
        </p:xfrm>
        <a:graphic>
          <a:graphicData uri="http://schemas.openxmlformats.org/drawingml/2006/table">
            <a:tbl>
              <a:tblPr firstRow="1" bandRow="1">
                <a:tableStyleId>{5C22544A-7EE6-4342-B048-85BDC9FD1C3A}</a:tableStyleId>
              </a:tblPr>
              <a:tblGrid>
                <a:gridCol w="1681628">
                  <a:extLst>
                    <a:ext uri="{9D8B030D-6E8A-4147-A177-3AD203B41FA5}">
                      <a16:colId xmlns:a16="http://schemas.microsoft.com/office/drawing/2014/main" val="3013579900"/>
                    </a:ext>
                  </a:extLst>
                </a:gridCol>
                <a:gridCol w="2012266">
                  <a:extLst>
                    <a:ext uri="{9D8B030D-6E8A-4147-A177-3AD203B41FA5}">
                      <a16:colId xmlns:a16="http://schemas.microsoft.com/office/drawing/2014/main" val="2886123919"/>
                    </a:ext>
                  </a:extLst>
                </a:gridCol>
                <a:gridCol w="2474259">
                  <a:extLst>
                    <a:ext uri="{9D8B030D-6E8A-4147-A177-3AD203B41FA5}">
                      <a16:colId xmlns:a16="http://schemas.microsoft.com/office/drawing/2014/main" val="2161251423"/>
                    </a:ext>
                  </a:extLst>
                </a:gridCol>
                <a:gridCol w="4390465">
                  <a:extLst>
                    <a:ext uri="{9D8B030D-6E8A-4147-A177-3AD203B41FA5}">
                      <a16:colId xmlns:a16="http://schemas.microsoft.com/office/drawing/2014/main" val="3962731819"/>
                    </a:ext>
                  </a:extLst>
                </a:gridCol>
              </a:tblGrid>
              <a:tr h="370840">
                <a:tc>
                  <a:txBody>
                    <a:bodyPr/>
                    <a:lstStyle/>
                    <a:p>
                      <a:r>
                        <a:rPr lang="en-US"/>
                        <a:t>Component</a:t>
                      </a:r>
                    </a:p>
                  </a:txBody>
                  <a:tcPr/>
                </a:tc>
                <a:tc>
                  <a:txBody>
                    <a:bodyPr/>
                    <a:lstStyle/>
                    <a:p>
                      <a:r>
                        <a:rPr lang="en-US"/>
                        <a:t>Measured Value</a:t>
                      </a:r>
                    </a:p>
                  </a:txBody>
                  <a:tcPr/>
                </a:tc>
                <a:tc>
                  <a:txBody>
                    <a:bodyPr/>
                    <a:lstStyle/>
                    <a:p>
                      <a:r>
                        <a:rPr lang="en-US"/>
                        <a:t>Type A Uncertainty</a:t>
                      </a:r>
                    </a:p>
                  </a:txBody>
                  <a:tcPr/>
                </a:tc>
                <a:tc>
                  <a:txBody>
                    <a:bodyPr/>
                    <a:lstStyle/>
                    <a:p>
                      <a:r>
                        <a:rPr lang="en-US"/>
                        <a:t>Type B (DMM) Uncertainty (95%)</a:t>
                      </a:r>
                    </a:p>
                  </a:txBody>
                  <a:tcPr/>
                </a:tc>
                <a:extLst>
                  <a:ext uri="{0D108BD9-81ED-4DB2-BD59-A6C34878D82A}">
                    <a16:rowId xmlns:a16="http://schemas.microsoft.com/office/drawing/2014/main" val="3964043901"/>
                  </a:ext>
                </a:extLst>
              </a:tr>
              <a:tr h="370840">
                <a:tc>
                  <a:txBody>
                    <a:bodyPr/>
                    <a:lstStyle/>
                    <a:p>
                      <a:r>
                        <a:rPr lang="en-US"/>
                        <a:t>R</a:t>
                      </a:r>
                    </a:p>
                  </a:txBody>
                  <a:tcPr/>
                </a:tc>
                <a:tc>
                  <a:txBody>
                    <a:bodyPr/>
                    <a:lstStyle/>
                    <a:p>
                      <a:r>
                        <a:rPr lang="en-US"/>
                        <a:t>32 </a:t>
                      </a:r>
                      <a:r>
                        <a:rPr lang="en-US" err="1"/>
                        <a:t>kΩ</a:t>
                      </a:r>
                      <a:endParaRPr lang="en-US"/>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t>12.0 Ω, k=1, </a:t>
                      </a:r>
                      <a:r>
                        <a:rPr lang="el-GR" sz="1800" kern="1200">
                          <a:solidFill>
                            <a:schemeClr val="dk1"/>
                          </a:solidFill>
                          <a:effectLst/>
                          <a:latin typeface="+mn-lt"/>
                          <a:ea typeface="+mn-ea"/>
                          <a:cs typeface="+mn-cs"/>
                        </a:rPr>
                        <a:t>ν</a:t>
                      </a:r>
                      <a:r>
                        <a:rPr lang="en-US" sz="1800" kern="1200">
                          <a:solidFill>
                            <a:schemeClr val="dk1"/>
                          </a:solidFill>
                          <a:effectLst/>
                          <a:latin typeface="+mn-lt"/>
                          <a:ea typeface="+mn-ea"/>
                          <a:cs typeface="+mn-cs"/>
                        </a:rPr>
                        <a:t>=9</a:t>
                      </a:r>
                      <a:endParaRPr lang="el-GR" sz="1800" kern="1200">
                        <a:solidFill>
                          <a:schemeClr val="dk1"/>
                        </a:solidFill>
                        <a:effectLst/>
                        <a:latin typeface="+mn-lt"/>
                        <a:ea typeface="+mn-ea"/>
                        <a:cs typeface="+mn-cs"/>
                      </a:endParaRPr>
                    </a:p>
                  </a:txBody>
                  <a:tcPr/>
                </a:tc>
                <a:tc>
                  <a:txBody>
                    <a:bodyPr/>
                    <a:lstStyle/>
                    <a:p>
                      <a:r>
                        <a:rPr lang="en-US"/>
                        <a:t>0.01% reading + 0.001% range (100kΩ)</a:t>
                      </a:r>
                    </a:p>
                  </a:txBody>
                  <a:tcPr/>
                </a:tc>
                <a:extLst>
                  <a:ext uri="{0D108BD9-81ED-4DB2-BD59-A6C34878D82A}">
                    <a16:rowId xmlns:a16="http://schemas.microsoft.com/office/drawing/2014/main" val="3283018076"/>
                  </a:ext>
                </a:extLst>
              </a:tr>
            </a:tbl>
          </a:graphicData>
        </a:graphic>
      </p:graphicFrame>
      <p:sp>
        <p:nvSpPr>
          <p:cNvPr id="9" name="Slide Number Placeholder 2">
            <a:extLst>
              <a:ext uri="{FF2B5EF4-FFF2-40B4-BE49-F238E27FC236}">
                <a16:creationId xmlns:a16="http://schemas.microsoft.com/office/drawing/2014/main" id="{A023E720-A820-45F8-A985-E17671F10EE1}"/>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63</a:t>
            </a:fld>
            <a:endParaRPr lang="en-US"/>
          </a:p>
        </p:txBody>
      </p:sp>
    </p:spTree>
    <p:extLst>
      <p:ext uri="{BB962C8B-B14F-4D97-AF65-F5344CB8AC3E}">
        <p14:creationId xmlns:p14="http://schemas.microsoft.com/office/powerpoint/2010/main" val="121420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78E9-895F-49B9-ABB0-3EF50ADC1CFC}"/>
              </a:ext>
            </a:extLst>
          </p:cNvPr>
          <p:cNvSpPr>
            <a:spLocks noGrp="1"/>
          </p:cNvSpPr>
          <p:nvPr>
            <p:ph type="title"/>
          </p:nvPr>
        </p:nvSpPr>
        <p:spPr/>
        <p:txBody>
          <a:bodyPr/>
          <a:lstStyle/>
          <a:p>
            <a:r>
              <a:rPr lang="en-US"/>
              <a:t>RC Circuit Time Constant</a:t>
            </a:r>
          </a:p>
        </p:txBody>
      </p:sp>
      <p:sp>
        <p:nvSpPr>
          <p:cNvPr id="3" name="Slide Number Placeholder 2">
            <a:extLst>
              <a:ext uri="{FF2B5EF4-FFF2-40B4-BE49-F238E27FC236}">
                <a16:creationId xmlns:a16="http://schemas.microsoft.com/office/drawing/2014/main" id="{55005252-0DF5-4FA9-82FE-A025AD561047}"/>
              </a:ext>
            </a:extLst>
          </p:cNvPr>
          <p:cNvSpPr>
            <a:spLocks noGrp="1"/>
          </p:cNvSpPr>
          <p:nvPr>
            <p:ph type="sldNum" sz="quarter" idx="10"/>
          </p:nvPr>
        </p:nvSpPr>
        <p:spPr/>
        <p:txBody>
          <a:bodyPr/>
          <a:lstStyle/>
          <a:p>
            <a:fld id="{4FAB73BC-B049-4115-A692-8D63A059BFB8}" type="slidenum">
              <a:rPr lang="en-US" smtClean="0"/>
              <a:pPr/>
              <a:t>64</a:t>
            </a:fld>
            <a:endParaRPr lang="en-US"/>
          </a:p>
        </p:txBody>
      </p:sp>
      <p:sp>
        <p:nvSpPr>
          <p:cNvPr id="4" name="Content Placeholder 3">
            <a:extLst>
              <a:ext uri="{FF2B5EF4-FFF2-40B4-BE49-F238E27FC236}">
                <a16:creationId xmlns:a16="http://schemas.microsoft.com/office/drawing/2014/main" id="{C6E86333-6F55-4112-A298-377FE46C297C}"/>
              </a:ext>
            </a:extLst>
          </p:cNvPr>
          <p:cNvSpPr>
            <a:spLocks noGrp="1"/>
          </p:cNvSpPr>
          <p:nvPr>
            <p:ph sz="quarter" idx="11"/>
          </p:nvPr>
        </p:nvSpPr>
        <p:spPr/>
        <p:txBody>
          <a:bodyPr/>
          <a:lstStyle/>
          <a:p>
            <a:r>
              <a:rPr lang="en-US"/>
              <a:t>Enter the uncertainties as uniform distributions because we don’t know the confidence of the manufacturer specs.</a:t>
            </a:r>
          </a:p>
          <a:p>
            <a:endParaRPr lang="en-US"/>
          </a:p>
        </p:txBody>
      </p:sp>
      <p:cxnSp>
        <p:nvCxnSpPr>
          <p:cNvPr id="7" name="Straight Arrow Connector 6">
            <a:extLst>
              <a:ext uri="{FF2B5EF4-FFF2-40B4-BE49-F238E27FC236}">
                <a16:creationId xmlns:a16="http://schemas.microsoft.com/office/drawing/2014/main" id="{F5FC95BB-FE85-4111-973B-AEAF613B1D94}"/>
              </a:ext>
            </a:extLst>
          </p:cNvPr>
          <p:cNvCxnSpPr>
            <a:cxnSpLocks/>
          </p:cNvCxnSpPr>
          <p:nvPr/>
        </p:nvCxnSpPr>
        <p:spPr>
          <a:xfrm>
            <a:off x="6294410" y="4123732"/>
            <a:ext cx="70945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F042DC3-9370-4815-8271-A2CC7D4E86E2}"/>
              </a:ext>
            </a:extLst>
          </p:cNvPr>
          <p:cNvSpPr/>
          <p:nvPr/>
        </p:nvSpPr>
        <p:spPr>
          <a:xfrm>
            <a:off x="157530" y="6393464"/>
            <a:ext cx="7458635" cy="369332"/>
          </a:xfrm>
          <a:prstGeom prst="rect">
            <a:avLst/>
          </a:prstGeom>
        </p:spPr>
        <p:txBody>
          <a:bodyPr wrap="square">
            <a:spAutoFit/>
          </a:bodyPr>
          <a:lstStyle/>
          <a:p>
            <a:r>
              <a:rPr lang="en-US"/>
              <a:t>Note the difference between GUM and Monte Carlo methods.</a:t>
            </a:r>
          </a:p>
        </p:txBody>
      </p:sp>
      <p:pic>
        <p:nvPicPr>
          <p:cNvPr id="10" name="Picture 9">
            <a:extLst>
              <a:ext uri="{FF2B5EF4-FFF2-40B4-BE49-F238E27FC236}">
                <a16:creationId xmlns:a16="http://schemas.microsoft.com/office/drawing/2014/main" id="{81AF7988-7C06-586A-CF79-7F853E3150AC}"/>
              </a:ext>
            </a:extLst>
          </p:cNvPr>
          <p:cNvPicPr>
            <a:picLocks noChangeAspect="1"/>
          </p:cNvPicPr>
          <p:nvPr/>
        </p:nvPicPr>
        <p:blipFill>
          <a:blip r:embed="rId2"/>
          <a:stretch>
            <a:fillRect/>
          </a:stretch>
        </p:blipFill>
        <p:spPr>
          <a:xfrm>
            <a:off x="117865" y="2223260"/>
            <a:ext cx="6132087" cy="4022333"/>
          </a:xfrm>
          <a:prstGeom prst="rect">
            <a:avLst/>
          </a:prstGeom>
        </p:spPr>
      </p:pic>
      <p:pic>
        <p:nvPicPr>
          <p:cNvPr id="12" name="Picture 11">
            <a:extLst>
              <a:ext uri="{FF2B5EF4-FFF2-40B4-BE49-F238E27FC236}">
                <a16:creationId xmlns:a16="http://schemas.microsoft.com/office/drawing/2014/main" id="{77FD8CFD-16F8-4573-E68F-C168D2763D7C}"/>
              </a:ext>
            </a:extLst>
          </p:cNvPr>
          <p:cNvPicPr>
            <a:picLocks noChangeAspect="1"/>
          </p:cNvPicPr>
          <p:nvPr/>
        </p:nvPicPr>
        <p:blipFill>
          <a:blip r:embed="rId3"/>
          <a:stretch>
            <a:fillRect/>
          </a:stretch>
        </p:blipFill>
        <p:spPr>
          <a:xfrm>
            <a:off x="7212558" y="2480818"/>
            <a:ext cx="4765545" cy="3125952"/>
          </a:xfrm>
          <a:prstGeom prst="rect">
            <a:avLst/>
          </a:prstGeom>
        </p:spPr>
      </p:pic>
    </p:spTree>
    <p:extLst>
      <p:ext uri="{BB962C8B-B14F-4D97-AF65-F5344CB8AC3E}">
        <p14:creationId xmlns:p14="http://schemas.microsoft.com/office/powerpoint/2010/main" val="2012097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501A27-07BA-4D11-9E8C-5A830EC17E7D}"/>
              </a:ext>
            </a:extLst>
          </p:cNvPr>
          <p:cNvSpPr>
            <a:spLocks noGrp="1"/>
          </p:cNvSpPr>
          <p:nvPr>
            <p:ph type="ctrTitle"/>
          </p:nvPr>
        </p:nvSpPr>
        <p:spPr/>
        <p:txBody>
          <a:bodyPr/>
          <a:lstStyle/>
          <a:p>
            <a:r>
              <a:rPr lang="en-US"/>
              <a:t>Pipe Organ</a:t>
            </a:r>
          </a:p>
        </p:txBody>
      </p:sp>
      <p:sp>
        <p:nvSpPr>
          <p:cNvPr id="3" name="Slide Number Placeholder 2">
            <a:extLst>
              <a:ext uri="{FF2B5EF4-FFF2-40B4-BE49-F238E27FC236}">
                <a16:creationId xmlns:a16="http://schemas.microsoft.com/office/drawing/2014/main" id="{2028447D-28D4-4A57-8765-B1567F5F0C26}"/>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65</a:t>
            </a:fld>
            <a:endParaRPr lang="en-US"/>
          </a:p>
        </p:txBody>
      </p:sp>
    </p:spTree>
    <p:extLst>
      <p:ext uri="{BB962C8B-B14F-4D97-AF65-F5344CB8AC3E}">
        <p14:creationId xmlns:p14="http://schemas.microsoft.com/office/powerpoint/2010/main" val="2811098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6EEE-B879-4B76-BFD4-E109A2C2FAA7}"/>
              </a:ext>
            </a:extLst>
          </p:cNvPr>
          <p:cNvSpPr>
            <a:spLocks noGrp="1"/>
          </p:cNvSpPr>
          <p:nvPr>
            <p:ph type="title"/>
          </p:nvPr>
        </p:nvSpPr>
        <p:spPr/>
        <p:txBody>
          <a:bodyPr/>
          <a:lstStyle/>
          <a:p>
            <a:r>
              <a:rPr lang="en-US"/>
              <a:t>Pipe organ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4783DCB-53E3-46A1-976E-01599C6810FC}"/>
                  </a:ext>
                </a:extLst>
              </p:cNvPr>
              <p:cNvSpPr>
                <a:spLocks noGrp="1"/>
              </p:cNvSpPr>
              <p:nvPr>
                <p:ph sz="quarter" idx="11"/>
              </p:nvPr>
            </p:nvSpPr>
            <p:spPr>
              <a:xfrm>
                <a:off x="647700" y="1409700"/>
                <a:ext cx="11059196" cy="4610100"/>
              </a:xfrm>
            </p:spPr>
            <p:txBody>
              <a:bodyPr>
                <a:normAutofit/>
              </a:bodyPr>
              <a:lstStyle/>
              <a:p>
                <a:pPr>
                  <a:lnSpc>
                    <a:spcPct val="100000"/>
                  </a:lnSpc>
                </a:pPr>
                <a:r>
                  <a:rPr lang="en-US" sz="2400" dirty="0"/>
                  <a:t>The frequency of a (open-ended) vibrating column of air is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𝑣</m:t>
                        </m:r>
                      </m:num>
                      <m:den>
                        <m:r>
                          <a:rPr lang="en-US" sz="2400" b="0" i="1" smtClean="0">
                            <a:latin typeface="Cambria Math" panose="02040503050406030204" pitchFamily="18" charset="0"/>
                          </a:rPr>
                          <m:t>2</m:t>
                        </m:r>
                        <m:r>
                          <a:rPr lang="en-US" sz="2400" b="0" i="1" smtClean="0">
                            <a:latin typeface="Cambria Math" panose="02040503050406030204" pitchFamily="18" charset="0"/>
                          </a:rPr>
                          <m:t>𝐿</m:t>
                        </m:r>
                      </m:den>
                    </m:f>
                  </m:oMath>
                </a14:m>
                <a:r>
                  <a:rPr lang="en-US" sz="2400" dirty="0"/>
                  <a:t> where v is the velocity of sound in air and L is the length of pipe.</a:t>
                </a:r>
              </a:p>
              <a:p>
                <a:pPr>
                  <a:lnSpc>
                    <a:spcPct val="100000"/>
                  </a:lnSpc>
                </a:pPr>
                <a:endParaRPr lang="en-US" sz="2400" dirty="0"/>
              </a:p>
              <a:p>
                <a:pPr>
                  <a:lnSpc>
                    <a:spcPct val="100000"/>
                  </a:lnSpc>
                </a:pPr>
                <a:r>
                  <a:rPr lang="en-US" sz="2400" dirty="0"/>
                  <a:t>Given the velocity of air is (345.24 ± 0.5) m/s (corresponding to approximately 22-24 ºC), what tolerance is required on the length of pipe to achieve 440 Hz with less than ±1.3 Hz variation in frequency (the minimum human-perceptible difference, according to NIST).</a:t>
                </a:r>
                <a:endParaRPr lang="en-US" sz="2400" dirty="0">
                  <a:latin typeface="+mn-lt"/>
                </a:endParaRPr>
              </a:p>
            </p:txBody>
          </p:sp>
        </mc:Choice>
        <mc:Fallback xmlns="">
          <p:sp>
            <p:nvSpPr>
              <p:cNvPr id="4" name="Content Placeholder 3">
                <a:extLst>
                  <a:ext uri="{FF2B5EF4-FFF2-40B4-BE49-F238E27FC236}">
                    <a16:creationId xmlns:a16="http://schemas.microsoft.com/office/drawing/2014/main" id="{E4783DCB-53E3-46A1-976E-01599C6810FC}"/>
                  </a:ext>
                </a:extLst>
              </p:cNvPr>
              <p:cNvSpPr>
                <a:spLocks noGrp="1" noRot="1" noChangeAspect="1" noMove="1" noResize="1" noEditPoints="1" noAdjustHandles="1" noChangeArrowheads="1" noChangeShapeType="1" noTextEdit="1"/>
              </p:cNvSpPr>
              <p:nvPr>
                <p:ph sz="quarter" idx="11"/>
              </p:nvPr>
            </p:nvSpPr>
            <p:spPr>
              <a:xfrm>
                <a:off x="647700" y="1409700"/>
                <a:ext cx="11059196" cy="4610100"/>
              </a:xfrm>
              <a:blipFill>
                <a:blip r:embed="rId3"/>
                <a:stretch>
                  <a:fillRect l="-1654" r="-1709"/>
                </a:stretch>
              </a:blipFill>
            </p:spPr>
            <p:txBody>
              <a:bodyPr/>
              <a:lstStyle/>
              <a:p>
                <a:r>
                  <a:rPr lang="en-US">
                    <a:noFill/>
                  </a:rPr>
                  <a:t> </a:t>
                </a:r>
              </a:p>
            </p:txBody>
          </p:sp>
        </mc:Fallback>
      </mc:AlternateContent>
      <p:sp>
        <p:nvSpPr>
          <p:cNvPr id="5" name="Slide Number Placeholder 2">
            <a:extLst>
              <a:ext uri="{FF2B5EF4-FFF2-40B4-BE49-F238E27FC236}">
                <a16:creationId xmlns:a16="http://schemas.microsoft.com/office/drawing/2014/main" id="{798FA3FB-728A-4597-91F2-804181E1DED5}"/>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66</a:t>
            </a:fld>
            <a:endParaRPr lang="en-US"/>
          </a:p>
        </p:txBody>
      </p:sp>
    </p:spTree>
    <p:extLst>
      <p:ext uri="{BB962C8B-B14F-4D97-AF65-F5344CB8AC3E}">
        <p14:creationId xmlns:p14="http://schemas.microsoft.com/office/powerpoint/2010/main" val="557096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A4AFFE-BCBB-77F4-9A0D-9BF9D7FE1180}"/>
              </a:ext>
            </a:extLst>
          </p:cNvPr>
          <p:cNvPicPr>
            <a:picLocks noChangeAspect="1"/>
          </p:cNvPicPr>
          <p:nvPr/>
        </p:nvPicPr>
        <p:blipFill>
          <a:blip r:embed="rId2"/>
          <a:stretch>
            <a:fillRect/>
          </a:stretch>
        </p:blipFill>
        <p:spPr>
          <a:xfrm>
            <a:off x="4411014" y="1879331"/>
            <a:ext cx="7278952" cy="4774618"/>
          </a:xfrm>
          <a:prstGeom prst="rect">
            <a:avLst/>
          </a:prstGeom>
        </p:spPr>
      </p:pic>
      <p:sp>
        <p:nvSpPr>
          <p:cNvPr id="2" name="Title 1">
            <a:extLst>
              <a:ext uri="{FF2B5EF4-FFF2-40B4-BE49-F238E27FC236}">
                <a16:creationId xmlns:a16="http://schemas.microsoft.com/office/drawing/2014/main" id="{A602F985-52D4-4F2F-8311-EAB619F2EEF4}"/>
              </a:ext>
            </a:extLst>
          </p:cNvPr>
          <p:cNvSpPr>
            <a:spLocks noGrp="1"/>
          </p:cNvSpPr>
          <p:nvPr>
            <p:ph type="title"/>
          </p:nvPr>
        </p:nvSpPr>
        <p:spPr/>
        <p:txBody>
          <a:bodyPr/>
          <a:lstStyle/>
          <a:p>
            <a:r>
              <a:rPr lang="en-US"/>
              <a:t>Pipe organ</a:t>
            </a:r>
          </a:p>
        </p:txBody>
      </p:sp>
      <p:sp>
        <p:nvSpPr>
          <p:cNvPr id="3" name="Slide Number Placeholder 2">
            <a:extLst>
              <a:ext uri="{FF2B5EF4-FFF2-40B4-BE49-F238E27FC236}">
                <a16:creationId xmlns:a16="http://schemas.microsoft.com/office/drawing/2014/main" id="{4C4E36A6-A27E-406D-A1FE-20126197367D}"/>
              </a:ext>
            </a:extLst>
          </p:cNvPr>
          <p:cNvSpPr>
            <a:spLocks noGrp="1"/>
          </p:cNvSpPr>
          <p:nvPr>
            <p:ph type="sldNum" sz="quarter" idx="10"/>
          </p:nvPr>
        </p:nvSpPr>
        <p:spPr/>
        <p:txBody>
          <a:bodyPr/>
          <a:lstStyle/>
          <a:p>
            <a:fld id="{4FAB73BC-B049-4115-A692-8D63A059BFB8}" type="slidenum">
              <a:rPr lang="en-US" smtClean="0"/>
              <a:pPr/>
              <a:t>67</a:t>
            </a:fld>
            <a:endParaRPr lang="en-US"/>
          </a:p>
        </p:txBody>
      </p:sp>
      <p:sp>
        <p:nvSpPr>
          <p:cNvPr id="4" name="Content Placeholder 3">
            <a:extLst>
              <a:ext uri="{FF2B5EF4-FFF2-40B4-BE49-F238E27FC236}">
                <a16:creationId xmlns:a16="http://schemas.microsoft.com/office/drawing/2014/main" id="{2F76E55E-046C-4858-8E13-7B1F995ADAE2}"/>
              </a:ext>
            </a:extLst>
          </p:cNvPr>
          <p:cNvSpPr>
            <a:spLocks noGrp="1"/>
          </p:cNvSpPr>
          <p:nvPr>
            <p:ph sz="quarter" idx="11"/>
          </p:nvPr>
        </p:nvSpPr>
        <p:spPr>
          <a:xfrm>
            <a:off x="647700" y="1259975"/>
            <a:ext cx="11049000" cy="1101680"/>
          </a:xfrm>
        </p:spPr>
        <p:txBody>
          <a:bodyPr/>
          <a:lstStyle/>
          <a:p>
            <a:r>
              <a:rPr lang="en-US"/>
              <a:t>Solving for uncertainty of an input variable – use </a:t>
            </a:r>
            <a:r>
              <a:rPr lang="en-US" b="1"/>
              <a:t>Reverse Propagation</a:t>
            </a:r>
            <a:r>
              <a:rPr lang="en-US"/>
              <a:t>.  </a:t>
            </a:r>
          </a:p>
        </p:txBody>
      </p:sp>
      <p:pic>
        <p:nvPicPr>
          <p:cNvPr id="5" name="Picture 4">
            <a:extLst>
              <a:ext uri="{FF2B5EF4-FFF2-40B4-BE49-F238E27FC236}">
                <a16:creationId xmlns:a16="http://schemas.microsoft.com/office/drawing/2014/main" id="{69F4DC91-7734-4B06-A878-CFF0F99FFD75}"/>
              </a:ext>
            </a:extLst>
          </p:cNvPr>
          <p:cNvPicPr>
            <a:picLocks noChangeAspect="1"/>
          </p:cNvPicPr>
          <p:nvPr/>
        </p:nvPicPr>
        <p:blipFill>
          <a:blip r:embed="rId3"/>
          <a:stretch>
            <a:fillRect/>
          </a:stretch>
        </p:blipFill>
        <p:spPr>
          <a:xfrm>
            <a:off x="9472338" y="753474"/>
            <a:ext cx="838317" cy="866896"/>
          </a:xfrm>
          <a:prstGeom prst="rect">
            <a:avLst/>
          </a:prstGeom>
        </p:spPr>
      </p:pic>
      <p:cxnSp>
        <p:nvCxnSpPr>
          <p:cNvPr id="8" name="Straight Arrow Connector 7">
            <a:extLst>
              <a:ext uri="{FF2B5EF4-FFF2-40B4-BE49-F238E27FC236}">
                <a16:creationId xmlns:a16="http://schemas.microsoft.com/office/drawing/2014/main" id="{54EA0638-7600-4F28-A905-7EAE256253BB}"/>
              </a:ext>
            </a:extLst>
          </p:cNvPr>
          <p:cNvCxnSpPr/>
          <p:nvPr/>
        </p:nvCxnSpPr>
        <p:spPr>
          <a:xfrm>
            <a:off x="3902299" y="3322749"/>
            <a:ext cx="10174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19AC8A-848E-41DD-A8AF-4B8DC36C99DA}"/>
              </a:ext>
            </a:extLst>
          </p:cNvPr>
          <p:cNvCxnSpPr>
            <a:cxnSpLocks/>
          </p:cNvCxnSpPr>
          <p:nvPr/>
        </p:nvCxnSpPr>
        <p:spPr>
          <a:xfrm>
            <a:off x="3902299" y="5767589"/>
            <a:ext cx="7416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F35954-6F7B-4D7D-98AE-78CA0BD95EEF}"/>
              </a:ext>
            </a:extLst>
          </p:cNvPr>
          <p:cNvSpPr txBox="1"/>
          <p:nvPr/>
        </p:nvSpPr>
        <p:spPr>
          <a:xfrm>
            <a:off x="865031" y="2971800"/>
            <a:ext cx="3037268" cy="914400"/>
          </a:xfrm>
          <a:prstGeom prst="rect">
            <a:avLst/>
          </a:prstGeom>
        </p:spPr>
        <p:txBody>
          <a:bodyPr vert="horz" wrap="square" lIns="91440" tIns="45720" rIns="91440" bIns="45720" rtlCol="0">
            <a:noAutofit/>
          </a:bodyPr>
          <a:lstStyle/>
          <a:p>
            <a:pPr algn="l"/>
            <a:r>
              <a:rPr lang="en-US"/>
              <a:t>Value of L will be solved for. These entries are ignored.</a:t>
            </a:r>
          </a:p>
        </p:txBody>
      </p:sp>
      <p:sp>
        <p:nvSpPr>
          <p:cNvPr id="11" name="TextBox 10">
            <a:extLst>
              <a:ext uri="{FF2B5EF4-FFF2-40B4-BE49-F238E27FC236}">
                <a16:creationId xmlns:a16="http://schemas.microsoft.com/office/drawing/2014/main" id="{C518F33A-F0D2-42C9-8479-78CC9CB6C38C}"/>
              </a:ext>
            </a:extLst>
          </p:cNvPr>
          <p:cNvSpPr txBox="1"/>
          <p:nvPr/>
        </p:nvSpPr>
        <p:spPr>
          <a:xfrm>
            <a:off x="683057" y="5310389"/>
            <a:ext cx="3436036" cy="914400"/>
          </a:xfrm>
          <a:prstGeom prst="rect">
            <a:avLst/>
          </a:prstGeom>
        </p:spPr>
        <p:txBody>
          <a:bodyPr vert="horz" wrap="square" lIns="91440" tIns="45720" rIns="91440" bIns="45720" rtlCol="0">
            <a:noAutofit/>
          </a:bodyPr>
          <a:lstStyle/>
          <a:p>
            <a:pPr algn="l"/>
            <a:r>
              <a:rPr lang="en-US"/>
              <a:t>Enter reverse target: Solve for L, target (frequency) value of 440 with 1.3 uncertainty.</a:t>
            </a:r>
          </a:p>
        </p:txBody>
      </p:sp>
    </p:spTree>
    <p:extLst>
      <p:ext uri="{BB962C8B-B14F-4D97-AF65-F5344CB8AC3E}">
        <p14:creationId xmlns:p14="http://schemas.microsoft.com/office/powerpoint/2010/main" val="327427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9846-6F95-405D-B0F5-3757B654025A}"/>
              </a:ext>
            </a:extLst>
          </p:cNvPr>
          <p:cNvSpPr>
            <a:spLocks noGrp="1"/>
          </p:cNvSpPr>
          <p:nvPr>
            <p:ph type="title"/>
          </p:nvPr>
        </p:nvSpPr>
        <p:spPr/>
        <p:txBody>
          <a:bodyPr/>
          <a:lstStyle/>
          <a:p>
            <a:r>
              <a:rPr lang="en-US"/>
              <a:t>Pipe organ – Results</a:t>
            </a:r>
          </a:p>
        </p:txBody>
      </p:sp>
      <p:sp>
        <p:nvSpPr>
          <p:cNvPr id="3" name="Slide Number Placeholder 2">
            <a:extLst>
              <a:ext uri="{FF2B5EF4-FFF2-40B4-BE49-F238E27FC236}">
                <a16:creationId xmlns:a16="http://schemas.microsoft.com/office/drawing/2014/main" id="{7A887C49-BF53-45E1-9C4F-71CD2E451D16}"/>
              </a:ext>
            </a:extLst>
          </p:cNvPr>
          <p:cNvSpPr>
            <a:spLocks noGrp="1"/>
          </p:cNvSpPr>
          <p:nvPr>
            <p:ph type="sldNum" sz="quarter" idx="4"/>
          </p:nvPr>
        </p:nvSpPr>
        <p:spPr/>
        <p:txBody>
          <a:bodyPr/>
          <a:lstStyle/>
          <a:p>
            <a:fld id="{4FAB73BC-B049-4115-A692-8D63A059BFB8}" type="slidenum">
              <a:rPr lang="en-US" smtClean="0"/>
              <a:pPr/>
              <a:t>68</a:t>
            </a:fld>
            <a:endParaRPr lang="en-US"/>
          </a:p>
        </p:txBody>
      </p:sp>
      <p:pic>
        <p:nvPicPr>
          <p:cNvPr id="6" name="Picture 5">
            <a:extLst>
              <a:ext uri="{FF2B5EF4-FFF2-40B4-BE49-F238E27FC236}">
                <a16:creationId xmlns:a16="http://schemas.microsoft.com/office/drawing/2014/main" id="{A662FABE-31EB-9F30-8A4B-0B3DA58AF96C}"/>
              </a:ext>
            </a:extLst>
          </p:cNvPr>
          <p:cNvPicPr>
            <a:picLocks noChangeAspect="1"/>
          </p:cNvPicPr>
          <p:nvPr/>
        </p:nvPicPr>
        <p:blipFill>
          <a:blip r:embed="rId2"/>
          <a:stretch>
            <a:fillRect/>
          </a:stretch>
        </p:blipFill>
        <p:spPr>
          <a:xfrm>
            <a:off x="2720466" y="913751"/>
            <a:ext cx="6751068" cy="5922761"/>
          </a:xfrm>
          <a:prstGeom prst="rect">
            <a:avLst/>
          </a:prstGeom>
        </p:spPr>
      </p:pic>
    </p:spTree>
    <p:extLst>
      <p:ext uri="{BB962C8B-B14F-4D97-AF65-F5344CB8AC3E}">
        <p14:creationId xmlns:p14="http://schemas.microsoft.com/office/powerpoint/2010/main" val="365136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501A27-07BA-4D11-9E8C-5A830EC17E7D}"/>
              </a:ext>
            </a:extLst>
          </p:cNvPr>
          <p:cNvSpPr>
            <a:spLocks noGrp="1"/>
          </p:cNvSpPr>
          <p:nvPr>
            <p:ph type="ctrTitle"/>
          </p:nvPr>
        </p:nvSpPr>
        <p:spPr/>
        <p:txBody>
          <a:bodyPr/>
          <a:lstStyle/>
          <a:p>
            <a:r>
              <a:rPr lang="en-US"/>
              <a:t>Acoustic Chamber</a:t>
            </a:r>
          </a:p>
        </p:txBody>
      </p:sp>
      <p:sp>
        <p:nvSpPr>
          <p:cNvPr id="3" name="Slide Number Placeholder 2">
            <a:extLst>
              <a:ext uri="{FF2B5EF4-FFF2-40B4-BE49-F238E27FC236}">
                <a16:creationId xmlns:a16="http://schemas.microsoft.com/office/drawing/2014/main" id="{2028447D-28D4-4A57-8765-B1567F5F0C26}"/>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69</a:t>
            </a:fld>
            <a:endParaRPr lang="en-US"/>
          </a:p>
        </p:txBody>
      </p:sp>
    </p:spTree>
    <p:extLst>
      <p:ext uri="{BB962C8B-B14F-4D97-AF65-F5344CB8AC3E}">
        <p14:creationId xmlns:p14="http://schemas.microsoft.com/office/powerpoint/2010/main" val="1231161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D87F-44B1-4F9D-86EF-D58A1A9AFD83}"/>
              </a:ext>
            </a:extLst>
          </p:cNvPr>
          <p:cNvSpPr>
            <a:spLocks noGrp="1"/>
          </p:cNvSpPr>
          <p:nvPr>
            <p:ph type="title"/>
          </p:nvPr>
        </p:nvSpPr>
        <p:spPr/>
        <p:txBody>
          <a:bodyPr/>
          <a:lstStyle/>
          <a:p>
            <a:r>
              <a:rPr lang="en-US"/>
              <a:t>Suncal Software – Desktop Version</a:t>
            </a:r>
          </a:p>
        </p:txBody>
      </p:sp>
      <p:sp>
        <p:nvSpPr>
          <p:cNvPr id="3" name="Slide Number Placeholder 2">
            <a:extLst>
              <a:ext uri="{FF2B5EF4-FFF2-40B4-BE49-F238E27FC236}">
                <a16:creationId xmlns:a16="http://schemas.microsoft.com/office/drawing/2014/main" id="{E89648AE-455D-4E2F-A0FC-824D10A73595}"/>
              </a:ext>
            </a:extLst>
          </p:cNvPr>
          <p:cNvSpPr>
            <a:spLocks noGrp="1"/>
          </p:cNvSpPr>
          <p:nvPr>
            <p:ph type="sldNum" sz="quarter" idx="10"/>
          </p:nvPr>
        </p:nvSpPr>
        <p:spPr/>
        <p:txBody>
          <a:bodyPr/>
          <a:lstStyle/>
          <a:p>
            <a:fld id="{4FAB73BC-B049-4115-A692-8D63A059BFB8}" type="slidenum">
              <a:rPr lang="en-US" smtClean="0"/>
              <a:pPr/>
              <a:t>7</a:t>
            </a:fld>
            <a:endParaRPr lang="en-US"/>
          </a:p>
        </p:txBody>
      </p:sp>
      <p:sp>
        <p:nvSpPr>
          <p:cNvPr id="4" name="Content Placeholder 3">
            <a:extLst>
              <a:ext uri="{FF2B5EF4-FFF2-40B4-BE49-F238E27FC236}">
                <a16:creationId xmlns:a16="http://schemas.microsoft.com/office/drawing/2014/main" id="{959080D1-EC97-4FBF-A6A2-57DDF44C775E}"/>
              </a:ext>
            </a:extLst>
          </p:cNvPr>
          <p:cNvSpPr>
            <a:spLocks noGrp="1"/>
          </p:cNvSpPr>
          <p:nvPr>
            <p:ph sz="quarter" idx="11"/>
          </p:nvPr>
        </p:nvSpPr>
        <p:spPr/>
        <p:txBody>
          <a:bodyPr/>
          <a:lstStyle/>
          <a:p>
            <a:pPr marL="342900" indent="-342900">
              <a:buFont typeface="Arial" panose="020B0604020202020204" pitchFamily="34" charset="0"/>
              <a:buChar char="•"/>
            </a:pPr>
            <a:r>
              <a:rPr lang="en-US"/>
              <a:t>Download from: </a:t>
            </a:r>
            <a:r>
              <a:rPr lang="en-US">
                <a:hlinkClick r:id="rId2"/>
              </a:rPr>
              <a:t>https://sandiapsl.github.io</a:t>
            </a:r>
            <a:endParaRPr lang="en-US"/>
          </a:p>
          <a:p>
            <a:pPr marL="342900" indent="-342900">
              <a:buFont typeface="Arial" panose="020B0604020202020204" pitchFamily="34" charset="0"/>
              <a:buChar char="•"/>
            </a:pPr>
            <a:r>
              <a:rPr lang="en-US"/>
              <a:t>Windows, Mac, and Linux compatible</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endParaRPr lang="en-US"/>
          </a:p>
        </p:txBody>
      </p:sp>
      <p:pic>
        <p:nvPicPr>
          <p:cNvPr id="7" name="Picture 6">
            <a:extLst>
              <a:ext uri="{FF2B5EF4-FFF2-40B4-BE49-F238E27FC236}">
                <a16:creationId xmlns:a16="http://schemas.microsoft.com/office/drawing/2014/main" id="{02E73B53-0DDC-4F0D-B06F-E6302FCA474A}"/>
              </a:ext>
            </a:extLst>
          </p:cNvPr>
          <p:cNvPicPr>
            <a:picLocks noChangeAspect="1"/>
          </p:cNvPicPr>
          <p:nvPr/>
        </p:nvPicPr>
        <p:blipFill>
          <a:blip r:embed="rId3"/>
          <a:stretch>
            <a:fillRect/>
          </a:stretch>
        </p:blipFill>
        <p:spPr>
          <a:xfrm>
            <a:off x="3082018" y="2515334"/>
            <a:ext cx="5425264" cy="3730259"/>
          </a:xfrm>
          <a:prstGeom prst="rect">
            <a:avLst/>
          </a:prstGeom>
        </p:spPr>
      </p:pic>
    </p:spTree>
    <p:extLst>
      <p:ext uri="{BB962C8B-B14F-4D97-AF65-F5344CB8AC3E}">
        <p14:creationId xmlns:p14="http://schemas.microsoft.com/office/powerpoint/2010/main" val="285748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F6454D-70A2-470C-A708-5746D0E81D17}"/>
              </a:ext>
            </a:extLst>
          </p:cNvPr>
          <p:cNvSpPr>
            <a:spLocks noGrp="1"/>
          </p:cNvSpPr>
          <p:nvPr>
            <p:ph type="title"/>
          </p:nvPr>
        </p:nvSpPr>
        <p:spPr/>
        <p:txBody>
          <a:bodyPr/>
          <a:lstStyle/>
          <a:p>
            <a:r>
              <a:rPr lang="en-US"/>
              <a:t>Acoustic Chamber – to measure infrasonic pressure</a:t>
            </a:r>
          </a:p>
        </p:txBody>
      </p:sp>
      <p:sp>
        <p:nvSpPr>
          <p:cNvPr id="3" name="Slide Number Placeholder 2">
            <a:extLst>
              <a:ext uri="{FF2B5EF4-FFF2-40B4-BE49-F238E27FC236}">
                <a16:creationId xmlns:a16="http://schemas.microsoft.com/office/drawing/2014/main" id="{1DDAB4C1-390D-42C4-97AF-B7FCB9A269B4}"/>
              </a:ext>
            </a:extLst>
          </p:cNvPr>
          <p:cNvSpPr>
            <a:spLocks noGrp="1"/>
          </p:cNvSpPr>
          <p:nvPr>
            <p:ph type="sldNum" sz="quarter" idx="10"/>
          </p:nvPr>
        </p:nvSpPr>
        <p:spPr/>
        <p:txBody>
          <a:bodyPr/>
          <a:lstStyle/>
          <a:p>
            <a:fld id="{4FAB73BC-B049-4115-A692-8D63A059BFB8}" type="slidenum">
              <a:rPr lang="en-US" smtClean="0"/>
              <a:pPr/>
              <a:t>70</a:t>
            </a:fld>
            <a:endParaRPr lang="en-US"/>
          </a:p>
        </p:txBody>
      </p:sp>
      <p:sp>
        <p:nvSpPr>
          <p:cNvPr id="6" name="Content Placeholder 5">
            <a:extLst>
              <a:ext uri="{FF2B5EF4-FFF2-40B4-BE49-F238E27FC236}">
                <a16:creationId xmlns:a16="http://schemas.microsoft.com/office/drawing/2014/main" id="{EEA2C2A5-05D3-4196-ADC9-123B5255D11F}"/>
              </a:ext>
            </a:extLst>
          </p:cNvPr>
          <p:cNvSpPr>
            <a:spLocks noGrp="1"/>
          </p:cNvSpPr>
          <p:nvPr>
            <p:ph sz="quarter" idx="11"/>
          </p:nvPr>
        </p:nvSpPr>
        <p:spPr>
          <a:xfrm>
            <a:off x="758047" y="1234022"/>
            <a:ext cx="11049000" cy="4610100"/>
          </a:xfrm>
        </p:spPr>
        <p:txBody>
          <a:bodyPr/>
          <a:lstStyle/>
          <a:p>
            <a:pPr marL="342900" indent="-342900">
              <a:buFont typeface="Arial" panose="020B0604020202020204" pitchFamily="34" charset="0"/>
              <a:buChar char="•"/>
            </a:pPr>
            <a:r>
              <a:rPr lang="en-US"/>
              <a:t>c = sensor calibration constant	Pa/V</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g = Ratio of specific heats		1.4 [unitless], no uncertainty</a:t>
            </a:r>
          </a:p>
          <a:p>
            <a:pPr marL="342900" indent="-342900">
              <a:buFont typeface="Arial" panose="020B0604020202020204" pitchFamily="34" charset="0"/>
              <a:buChar char="•"/>
            </a:pPr>
            <a:r>
              <a:rPr lang="en-US"/>
              <a:t>P</a:t>
            </a:r>
            <a:r>
              <a:rPr lang="en-US" baseline="-25000"/>
              <a:t>0</a:t>
            </a:r>
            <a:r>
              <a:rPr lang="en-US"/>
              <a:t> = Ambient pressure		83.5 kPa ± 0.08 kPa</a:t>
            </a:r>
          </a:p>
          <a:p>
            <a:pPr marL="342900" indent="-342900">
              <a:buFont typeface="Arial" panose="020B0604020202020204" pitchFamily="34" charset="0"/>
              <a:buChar char="•"/>
            </a:pPr>
            <a:r>
              <a:rPr lang="en-US"/>
              <a:t>A = Speaker area			386 cm</a:t>
            </a:r>
            <a:r>
              <a:rPr lang="en-US" baseline="30000"/>
              <a:t>2</a:t>
            </a:r>
            <a:r>
              <a:rPr lang="en-US"/>
              <a:t> ± 0.1 cm</a:t>
            </a:r>
            <a:r>
              <a:rPr lang="en-US" baseline="30000"/>
              <a:t>2</a:t>
            </a:r>
          </a:p>
          <a:p>
            <a:pPr marL="342900" indent="-342900">
              <a:buFont typeface="Arial" panose="020B0604020202020204" pitchFamily="34" charset="0"/>
              <a:buChar char="•"/>
            </a:pPr>
            <a:r>
              <a:rPr lang="en-US"/>
              <a:t>S = Speaker displacement		2.3 cm ± 25 µm</a:t>
            </a:r>
          </a:p>
          <a:p>
            <a:pPr marL="342900" indent="-342900">
              <a:buFont typeface="Arial" panose="020B0604020202020204" pitchFamily="34" charset="0"/>
              <a:buChar char="•"/>
            </a:pPr>
            <a:r>
              <a:rPr lang="en-US"/>
              <a:t>r = Voltage				40 V, no uncertainty</a:t>
            </a:r>
          </a:p>
          <a:p>
            <a:pPr marL="342900" indent="-342900">
              <a:buFont typeface="Arial" panose="020B0604020202020204" pitchFamily="34" charset="0"/>
              <a:buChar char="•"/>
            </a:pPr>
            <a:r>
              <a:rPr lang="en-US"/>
              <a:t>V</a:t>
            </a:r>
            <a:r>
              <a:rPr lang="en-US" baseline="-25000"/>
              <a:t>0</a:t>
            </a:r>
            <a:r>
              <a:rPr lang="en-US"/>
              <a:t> = Chamber volume		1.419 m</a:t>
            </a:r>
            <a:r>
              <a:rPr lang="en-US" baseline="30000"/>
              <a:t>3</a:t>
            </a:r>
            <a:r>
              <a:rPr lang="en-US"/>
              <a:t> ± 0.016 m</a:t>
            </a:r>
            <a:r>
              <a:rPr lang="en-US" baseline="30000"/>
              <a:t>3</a:t>
            </a:r>
          </a:p>
          <a:p>
            <a:endParaRPr lang="en-US"/>
          </a:p>
        </p:txBody>
      </p:sp>
      <p:pic>
        <p:nvPicPr>
          <p:cNvPr id="7" name="Picture 6">
            <a:extLst>
              <a:ext uri="{FF2B5EF4-FFF2-40B4-BE49-F238E27FC236}">
                <a16:creationId xmlns:a16="http://schemas.microsoft.com/office/drawing/2014/main" id="{41C76CBE-10AA-4B9D-8A76-094417A89D97}"/>
              </a:ext>
            </a:extLst>
          </p:cNvPr>
          <p:cNvPicPr>
            <a:picLocks noChangeAspect="1"/>
          </p:cNvPicPr>
          <p:nvPr/>
        </p:nvPicPr>
        <p:blipFill>
          <a:blip r:embed="rId2"/>
          <a:stretch>
            <a:fillRect/>
          </a:stretch>
        </p:blipFill>
        <p:spPr>
          <a:xfrm>
            <a:off x="7880762" y="3731702"/>
            <a:ext cx="4228922" cy="2398701"/>
          </a:xfrm>
          <a:prstGeom prst="rect">
            <a:avLst/>
          </a:prstGeom>
        </p:spPr>
      </p:pic>
      <p:pic>
        <p:nvPicPr>
          <p:cNvPr id="8" name="Picture 7">
            <a:extLst>
              <a:ext uri="{FF2B5EF4-FFF2-40B4-BE49-F238E27FC236}">
                <a16:creationId xmlns:a16="http://schemas.microsoft.com/office/drawing/2014/main" id="{09F5DB30-7180-4493-AAC4-D024800383BC}"/>
              </a:ext>
            </a:extLst>
          </p:cNvPr>
          <p:cNvPicPr>
            <a:picLocks noChangeAspect="1"/>
          </p:cNvPicPr>
          <p:nvPr/>
        </p:nvPicPr>
        <p:blipFill>
          <a:blip r:embed="rId3"/>
          <a:stretch>
            <a:fillRect/>
          </a:stretch>
        </p:blipFill>
        <p:spPr>
          <a:xfrm>
            <a:off x="910835" y="5287099"/>
            <a:ext cx="1832365" cy="843304"/>
          </a:xfrm>
          <a:prstGeom prst="rect">
            <a:avLst/>
          </a:prstGeom>
        </p:spPr>
      </p:pic>
      <p:sp>
        <p:nvSpPr>
          <p:cNvPr id="9" name="Rectangle 8">
            <a:extLst>
              <a:ext uri="{FF2B5EF4-FFF2-40B4-BE49-F238E27FC236}">
                <a16:creationId xmlns:a16="http://schemas.microsoft.com/office/drawing/2014/main" id="{09794B93-3810-4CDF-A769-7DC6EF03939E}"/>
              </a:ext>
            </a:extLst>
          </p:cNvPr>
          <p:cNvSpPr/>
          <p:nvPr/>
        </p:nvSpPr>
        <p:spPr>
          <a:xfrm>
            <a:off x="0" y="6574902"/>
            <a:ext cx="9794735" cy="261610"/>
          </a:xfrm>
          <a:prstGeom prst="rect">
            <a:avLst/>
          </a:prstGeom>
        </p:spPr>
        <p:txBody>
          <a:bodyPr wrap="square">
            <a:spAutoFit/>
          </a:bodyPr>
          <a:lstStyle/>
          <a:p>
            <a:r>
              <a:rPr lang="en-US" sz="1050"/>
              <a:t>*E. O’Brien, et. al. Acoustic Chamber Characterization. NCSLI Symposium, Cleveland OH, 2019.</a:t>
            </a:r>
          </a:p>
        </p:txBody>
      </p:sp>
    </p:spTree>
    <p:extLst>
      <p:ext uri="{BB962C8B-B14F-4D97-AF65-F5344CB8AC3E}">
        <p14:creationId xmlns:p14="http://schemas.microsoft.com/office/powerpoint/2010/main" val="393120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EFEB8A-5B1E-4F61-8169-0931796CC396}"/>
              </a:ext>
            </a:extLst>
          </p:cNvPr>
          <p:cNvSpPr>
            <a:spLocks noGrp="1"/>
          </p:cNvSpPr>
          <p:nvPr>
            <p:ph type="sldNum" sz="quarter" idx="4"/>
          </p:nvPr>
        </p:nvSpPr>
        <p:spPr/>
        <p:txBody>
          <a:bodyPr/>
          <a:lstStyle/>
          <a:p>
            <a:fld id="{4FAB73BC-B049-4115-A692-8D63A059BFB8}" type="slidenum">
              <a:rPr lang="en-US" smtClean="0"/>
              <a:pPr/>
              <a:t>71</a:t>
            </a:fld>
            <a:endParaRPr lang="en-US"/>
          </a:p>
        </p:txBody>
      </p:sp>
      <p:pic>
        <p:nvPicPr>
          <p:cNvPr id="4" name="Picture 3">
            <a:extLst>
              <a:ext uri="{FF2B5EF4-FFF2-40B4-BE49-F238E27FC236}">
                <a16:creationId xmlns:a16="http://schemas.microsoft.com/office/drawing/2014/main" id="{9787A622-CBAC-8CD9-E7E9-627DC0551124}"/>
              </a:ext>
            </a:extLst>
          </p:cNvPr>
          <p:cNvPicPr>
            <a:picLocks noChangeAspect="1"/>
          </p:cNvPicPr>
          <p:nvPr/>
        </p:nvPicPr>
        <p:blipFill>
          <a:blip r:embed="rId2"/>
          <a:stretch>
            <a:fillRect/>
          </a:stretch>
        </p:blipFill>
        <p:spPr>
          <a:xfrm>
            <a:off x="1880171" y="90336"/>
            <a:ext cx="8545727" cy="6767664"/>
          </a:xfrm>
          <a:prstGeom prst="rect">
            <a:avLst/>
          </a:prstGeom>
        </p:spPr>
      </p:pic>
    </p:spTree>
    <p:extLst>
      <p:ext uri="{BB962C8B-B14F-4D97-AF65-F5344CB8AC3E}">
        <p14:creationId xmlns:p14="http://schemas.microsoft.com/office/powerpoint/2010/main" val="163040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B572D-AAC6-7451-B0F5-CB3A9354F5EF}"/>
              </a:ext>
            </a:extLst>
          </p:cNvPr>
          <p:cNvPicPr>
            <a:picLocks noChangeAspect="1"/>
          </p:cNvPicPr>
          <p:nvPr/>
        </p:nvPicPr>
        <p:blipFill>
          <a:blip r:embed="rId2"/>
          <a:stretch>
            <a:fillRect/>
          </a:stretch>
        </p:blipFill>
        <p:spPr>
          <a:xfrm>
            <a:off x="3574354" y="844315"/>
            <a:ext cx="7593656" cy="6013685"/>
          </a:xfrm>
          <a:prstGeom prst="rect">
            <a:avLst/>
          </a:prstGeom>
        </p:spPr>
      </p:pic>
      <p:sp>
        <p:nvSpPr>
          <p:cNvPr id="5" name="Title 4">
            <a:extLst>
              <a:ext uri="{FF2B5EF4-FFF2-40B4-BE49-F238E27FC236}">
                <a16:creationId xmlns:a16="http://schemas.microsoft.com/office/drawing/2014/main" id="{47099E58-EFE2-46DD-B710-CA5E96AD6512}"/>
              </a:ext>
            </a:extLst>
          </p:cNvPr>
          <p:cNvSpPr>
            <a:spLocks noGrp="1"/>
          </p:cNvSpPr>
          <p:nvPr>
            <p:ph type="title"/>
          </p:nvPr>
        </p:nvSpPr>
        <p:spPr/>
        <p:txBody>
          <a:bodyPr/>
          <a:lstStyle/>
          <a:p>
            <a:r>
              <a:rPr lang="en-US"/>
              <a:t>Acoustic Chamber – Results</a:t>
            </a:r>
          </a:p>
        </p:txBody>
      </p:sp>
      <p:sp>
        <p:nvSpPr>
          <p:cNvPr id="3" name="Slide Number Placeholder 2">
            <a:extLst>
              <a:ext uri="{FF2B5EF4-FFF2-40B4-BE49-F238E27FC236}">
                <a16:creationId xmlns:a16="http://schemas.microsoft.com/office/drawing/2014/main" id="{0226FA4C-CD63-4AB8-BB54-A6C31EFE0C9E}"/>
              </a:ext>
            </a:extLst>
          </p:cNvPr>
          <p:cNvSpPr>
            <a:spLocks noGrp="1"/>
          </p:cNvSpPr>
          <p:nvPr>
            <p:ph type="sldNum" sz="quarter" idx="4"/>
          </p:nvPr>
        </p:nvSpPr>
        <p:spPr/>
        <p:txBody>
          <a:bodyPr/>
          <a:lstStyle/>
          <a:p>
            <a:fld id="{4FAB73BC-B049-4115-A692-8D63A059BFB8}" type="slidenum">
              <a:rPr lang="en-US" smtClean="0"/>
              <a:pPr/>
              <a:t>72</a:t>
            </a:fld>
            <a:endParaRPr lang="en-US"/>
          </a:p>
        </p:txBody>
      </p:sp>
      <p:sp>
        <p:nvSpPr>
          <p:cNvPr id="7" name="Rectangle 6">
            <a:extLst>
              <a:ext uri="{FF2B5EF4-FFF2-40B4-BE49-F238E27FC236}">
                <a16:creationId xmlns:a16="http://schemas.microsoft.com/office/drawing/2014/main" id="{D1659B50-E716-465D-A170-6BA660087FA8}"/>
              </a:ext>
            </a:extLst>
          </p:cNvPr>
          <p:cNvSpPr/>
          <p:nvPr/>
        </p:nvSpPr>
        <p:spPr>
          <a:xfrm>
            <a:off x="149645" y="2735981"/>
            <a:ext cx="2901109" cy="1200329"/>
          </a:xfrm>
          <a:prstGeom prst="rect">
            <a:avLst/>
          </a:prstGeom>
        </p:spPr>
        <p:txBody>
          <a:bodyPr wrap="square">
            <a:spAutoFit/>
          </a:bodyPr>
          <a:lstStyle/>
          <a:p>
            <a:r>
              <a:rPr lang="en-US"/>
              <a:t>Conference talk (hand-calculated GUM):</a:t>
            </a:r>
          </a:p>
          <a:p>
            <a:pPr marL="285750" indent="-285750">
              <a:buClr>
                <a:schemeClr val="accent1"/>
              </a:buClr>
              <a:buFont typeface="Arial" panose="020B0604020202020204" pitchFamily="34" charset="0"/>
              <a:buChar char="•"/>
            </a:pPr>
            <a:r>
              <a:rPr lang="en-US"/>
              <a:t>0.02 Pa/V</a:t>
            </a:r>
          </a:p>
          <a:p>
            <a:pPr marL="285750" indent="-285750">
              <a:buClr>
                <a:schemeClr val="accent1"/>
              </a:buClr>
              <a:buFont typeface="Arial" panose="020B0604020202020204" pitchFamily="34" charset="0"/>
              <a:buChar char="•"/>
            </a:pPr>
            <a:r>
              <a:rPr lang="en-US"/>
              <a:t>Results check out!</a:t>
            </a:r>
          </a:p>
        </p:txBody>
      </p:sp>
      <p:sp>
        <p:nvSpPr>
          <p:cNvPr id="8" name="Donut 6">
            <a:extLst>
              <a:ext uri="{FF2B5EF4-FFF2-40B4-BE49-F238E27FC236}">
                <a16:creationId xmlns:a16="http://schemas.microsoft.com/office/drawing/2014/main" id="{9E78D7BF-AE1B-4FE5-9444-7D47D127EF46}"/>
              </a:ext>
            </a:extLst>
          </p:cNvPr>
          <p:cNvSpPr/>
          <p:nvPr/>
        </p:nvSpPr>
        <p:spPr>
          <a:xfrm>
            <a:off x="8527798" y="1619094"/>
            <a:ext cx="1564395" cy="982875"/>
          </a:xfrm>
          <a:prstGeom prst="donut">
            <a:avLst>
              <a:gd name="adj" fmla="val 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9700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0E4292-DD3D-4C48-841E-39427CA5E5D9}"/>
              </a:ext>
            </a:extLst>
          </p:cNvPr>
          <p:cNvSpPr>
            <a:spLocks noGrp="1"/>
          </p:cNvSpPr>
          <p:nvPr>
            <p:ph type="ctrTitle"/>
          </p:nvPr>
        </p:nvSpPr>
        <p:spPr/>
        <p:txBody>
          <a:bodyPr/>
          <a:lstStyle/>
          <a:p>
            <a:r>
              <a:rPr lang="en-US"/>
              <a:t>Leak Rate</a:t>
            </a:r>
          </a:p>
        </p:txBody>
      </p:sp>
      <p:sp>
        <p:nvSpPr>
          <p:cNvPr id="3" name="Slide Number Placeholder 2">
            <a:extLst>
              <a:ext uri="{FF2B5EF4-FFF2-40B4-BE49-F238E27FC236}">
                <a16:creationId xmlns:a16="http://schemas.microsoft.com/office/drawing/2014/main" id="{47AFFFE0-9827-48F2-B84D-305E3055C3FE}"/>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73</a:t>
            </a:fld>
            <a:endParaRPr lang="en-US"/>
          </a:p>
        </p:txBody>
      </p:sp>
    </p:spTree>
    <p:extLst>
      <p:ext uri="{BB962C8B-B14F-4D97-AF65-F5344CB8AC3E}">
        <p14:creationId xmlns:p14="http://schemas.microsoft.com/office/powerpoint/2010/main" val="3442656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980D43-F871-4CF4-93D5-0C3ACDB08BB1}"/>
              </a:ext>
            </a:extLst>
          </p:cNvPr>
          <p:cNvSpPr>
            <a:spLocks noGrp="1"/>
          </p:cNvSpPr>
          <p:nvPr>
            <p:ph type="title"/>
          </p:nvPr>
        </p:nvSpPr>
        <p:spPr/>
        <p:txBody>
          <a:bodyPr/>
          <a:lstStyle/>
          <a:p>
            <a:r>
              <a:rPr lang="en-US"/>
              <a:t>Leak rate measured using comparison method</a:t>
            </a:r>
          </a:p>
        </p:txBody>
      </p:sp>
      <p:pic>
        <p:nvPicPr>
          <p:cNvPr id="5" name="Picture 4">
            <a:extLst>
              <a:ext uri="{FF2B5EF4-FFF2-40B4-BE49-F238E27FC236}">
                <a16:creationId xmlns:a16="http://schemas.microsoft.com/office/drawing/2014/main" id="{3BA160F4-0B04-4D92-ADC8-F52334BA59E8}"/>
              </a:ext>
            </a:extLst>
          </p:cNvPr>
          <p:cNvPicPr>
            <a:picLocks noChangeAspect="1"/>
          </p:cNvPicPr>
          <p:nvPr/>
        </p:nvPicPr>
        <p:blipFill>
          <a:blip r:embed="rId2"/>
          <a:stretch>
            <a:fillRect/>
          </a:stretch>
        </p:blipFill>
        <p:spPr>
          <a:xfrm>
            <a:off x="2584982" y="1393908"/>
            <a:ext cx="7022033" cy="689522"/>
          </a:xfrm>
          <a:prstGeom prst="rect">
            <a:avLst/>
          </a:prstGeom>
        </p:spPr>
      </p:pic>
      <p:graphicFrame>
        <p:nvGraphicFramePr>
          <p:cNvPr id="6" name="Table 6">
            <a:extLst>
              <a:ext uri="{FF2B5EF4-FFF2-40B4-BE49-F238E27FC236}">
                <a16:creationId xmlns:a16="http://schemas.microsoft.com/office/drawing/2014/main" id="{34540626-91AB-4520-A98A-70CFE09841C0}"/>
              </a:ext>
            </a:extLst>
          </p:cNvPr>
          <p:cNvGraphicFramePr>
            <a:graphicFrameLocks noGrp="1"/>
          </p:cNvGraphicFramePr>
          <p:nvPr>
            <p:extLst>
              <p:ext uri="{D42A27DB-BD31-4B8C-83A1-F6EECF244321}">
                <p14:modId xmlns:p14="http://schemas.microsoft.com/office/powerpoint/2010/main" val="1021513099"/>
              </p:ext>
            </p:extLst>
          </p:nvPr>
        </p:nvGraphicFramePr>
        <p:xfrm>
          <a:off x="648335" y="2441303"/>
          <a:ext cx="10895329" cy="4297680"/>
        </p:xfrm>
        <a:graphic>
          <a:graphicData uri="http://schemas.openxmlformats.org/drawingml/2006/table">
            <a:tbl>
              <a:tblPr firstRow="1" bandRow="1">
                <a:tableStyleId>{5C22544A-7EE6-4342-B048-85BDC9FD1C3A}</a:tableStyleId>
              </a:tblPr>
              <a:tblGrid>
                <a:gridCol w="1292225">
                  <a:extLst>
                    <a:ext uri="{9D8B030D-6E8A-4147-A177-3AD203B41FA5}">
                      <a16:colId xmlns:a16="http://schemas.microsoft.com/office/drawing/2014/main" val="1637303812"/>
                    </a:ext>
                  </a:extLst>
                </a:gridCol>
                <a:gridCol w="5892054">
                  <a:extLst>
                    <a:ext uri="{9D8B030D-6E8A-4147-A177-3AD203B41FA5}">
                      <a16:colId xmlns:a16="http://schemas.microsoft.com/office/drawing/2014/main" val="940743379"/>
                    </a:ext>
                  </a:extLst>
                </a:gridCol>
                <a:gridCol w="1818937">
                  <a:extLst>
                    <a:ext uri="{9D8B030D-6E8A-4147-A177-3AD203B41FA5}">
                      <a16:colId xmlns:a16="http://schemas.microsoft.com/office/drawing/2014/main" val="584526755"/>
                    </a:ext>
                  </a:extLst>
                </a:gridCol>
                <a:gridCol w="1892113">
                  <a:extLst>
                    <a:ext uri="{9D8B030D-6E8A-4147-A177-3AD203B41FA5}">
                      <a16:colId xmlns:a16="http://schemas.microsoft.com/office/drawing/2014/main" val="1905594379"/>
                    </a:ext>
                  </a:extLst>
                </a:gridCol>
              </a:tblGrid>
              <a:tr h="0">
                <a:tc>
                  <a:txBody>
                    <a:bodyPr/>
                    <a:lstStyle/>
                    <a:p>
                      <a:r>
                        <a:rPr lang="en-US" sz="1600"/>
                        <a:t>Variable</a:t>
                      </a:r>
                    </a:p>
                  </a:txBody>
                  <a:tcPr/>
                </a:tc>
                <a:tc>
                  <a:txBody>
                    <a:bodyPr/>
                    <a:lstStyle/>
                    <a:p>
                      <a:r>
                        <a:rPr lang="en-US" sz="1600"/>
                        <a:t>Description</a:t>
                      </a:r>
                    </a:p>
                  </a:txBody>
                  <a:tcPr/>
                </a:tc>
                <a:tc>
                  <a:txBody>
                    <a:bodyPr/>
                    <a:lstStyle/>
                    <a:p>
                      <a:r>
                        <a:rPr lang="en-US" sz="1600"/>
                        <a:t>Measured</a:t>
                      </a:r>
                    </a:p>
                  </a:txBody>
                  <a:tcPr/>
                </a:tc>
                <a:tc>
                  <a:txBody>
                    <a:bodyPr/>
                    <a:lstStyle/>
                    <a:p>
                      <a:r>
                        <a:rPr lang="en-US" sz="1600"/>
                        <a:t>Uncertainty (k=2)</a:t>
                      </a:r>
                    </a:p>
                  </a:txBody>
                  <a:tcPr/>
                </a:tc>
                <a:extLst>
                  <a:ext uri="{0D108BD9-81ED-4DB2-BD59-A6C34878D82A}">
                    <a16:rowId xmlns:a16="http://schemas.microsoft.com/office/drawing/2014/main" val="1350471934"/>
                  </a:ext>
                </a:extLst>
              </a:tr>
              <a:tr h="0">
                <a:tc>
                  <a:txBody>
                    <a:bodyPr/>
                    <a:lstStyle/>
                    <a:p>
                      <a:r>
                        <a:rPr lang="en-US" sz="1600"/>
                        <a:t>(</a:t>
                      </a:r>
                      <a:r>
                        <a:rPr lang="en-US" sz="1600" err="1"/>
                        <a:t>Q</a:t>
                      </a:r>
                      <a:r>
                        <a:rPr lang="en-US" sz="1600" baseline="-25000" err="1"/>
                        <a:t>He</a:t>
                      </a:r>
                      <a:r>
                        <a:rPr lang="en-US" sz="1600"/>
                        <a:t>)</a:t>
                      </a:r>
                      <a:r>
                        <a:rPr lang="en-US" sz="1600" baseline="-25000" err="1"/>
                        <a:t>uuT</a:t>
                      </a:r>
                      <a:r>
                        <a:rPr lang="en-US" sz="160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Leakage rate of UUT at test temperature T [cm</a:t>
                      </a:r>
                      <a:r>
                        <a:rPr lang="en-US" sz="1600" baseline="30000"/>
                        <a:t>3</a:t>
                      </a:r>
                      <a:r>
                        <a:rPr lang="en-US" sz="1600"/>
                        <a:t>/s]</a:t>
                      </a:r>
                    </a:p>
                    <a:p>
                      <a:endParaRPr lang="en-US" sz="1600"/>
                    </a:p>
                  </a:txBody>
                  <a:tcPr/>
                </a:tc>
                <a:tc>
                  <a:txBody>
                    <a:bodyPr/>
                    <a:lstStyle/>
                    <a:p>
                      <a:r>
                        <a:rPr lang="en-US"/>
                        <a:t>Calculate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Calculate Me</a:t>
                      </a:r>
                    </a:p>
                    <a:p>
                      <a:endParaRPr lang="en-US"/>
                    </a:p>
                  </a:txBody>
                  <a:tcPr/>
                </a:tc>
                <a:extLst>
                  <a:ext uri="{0D108BD9-81ED-4DB2-BD59-A6C34878D82A}">
                    <a16:rowId xmlns:a16="http://schemas.microsoft.com/office/drawing/2014/main" val="371804108"/>
                  </a:ext>
                </a:extLst>
              </a:tr>
              <a:tr h="0">
                <a:tc>
                  <a:txBody>
                    <a:bodyPr/>
                    <a:lstStyle/>
                    <a:p>
                      <a:r>
                        <a:rPr lang="en-US" sz="1600"/>
                        <a:t>(</a:t>
                      </a:r>
                      <a:r>
                        <a:rPr lang="en-US" sz="1600" err="1"/>
                        <a:t>Q</a:t>
                      </a:r>
                      <a:r>
                        <a:rPr lang="en-US" sz="1600" baseline="-25000" err="1"/>
                        <a:t>He</a:t>
                      </a:r>
                      <a:r>
                        <a:rPr lang="en-US" sz="1600"/>
                        <a:t>)</a:t>
                      </a:r>
                      <a:r>
                        <a:rPr lang="en-US" sz="1600" baseline="-25000" err="1"/>
                        <a:t>stdcal</a:t>
                      </a:r>
                      <a:r>
                        <a:rPr lang="en-US" sz="1600"/>
                        <a:t> </a:t>
                      </a:r>
                    </a:p>
                  </a:txBody>
                  <a:tcPr/>
                </a:tc>
                <a:tc>
                  <a:txBody>
                    <a:bodyPr/>
                    <a:lstStyle/>
                    <a:p>
                      <a:r>
                        <a:rPr lang="en-US" sz="1600"/>
                        <a:t>Leakage rate of standard at temperature </a:t>
                      </a:r>
                      <a:r>
                        <a:rPr lang="en-US" sz="1600" err="1"/>
                        <a:t>T</a:t>
                      </a:r>
                      <a:r>
                        <a:rPr lang="en-US" sz="1600" baseline="-25000" err="1"/>
                        <a:t>cal</a:t>
                      </a:r>
                      <a:r>
                        <a:rPr lang="en-US" sz="1600"/>
                        <a:t> </a:t>
                      </a:r>
                    </a:p>
                  </a:txBody>
                  <a:tcPr/>
                </a:tc>
                <a:tc>
                  <a:txBody>
                    <a:bodyPr/>
                    <a:lstStyle/>
                    <a:p>
                      <a:r>
                        <a:rPr lang="en-US" sz="1600">
                          <a:solidFill>
                            <a:schemeClr val="tx1"/>
                          </a:solidFill>
                        </a:rPr>
                        <a:t>1.539 x 10</a:t>
                      </a:r>
                      <a:r>
                        <a:rPr lang="en-US" sz="1600" baseline="30000">
                          <a:solidFill>
                            <a:schemeClr val="tx1"/>
                          </a:solidFill>
                        </a:rPr>
                        <a:t>-6</a:t>
                      </a:r>
                      <a:r>
                        <a:rPr lang="en-US" sz="1600">
                          <a:solidFill>
                            <a:schemeClr val="tx1"/>
                          </a:solidFill>
                        </a:rPr>
                        <a:t> cm</a:t>
                      </a:r>
                      <a:r>
                        <a:rPr lang="en-US" sz="1600" baseline="30000">
                          <a:solidFill>
                            <a:schemeClr val="tx1"/>
                          </a:solidFill>
                        </a:rPr>
                        <a:t>3</a:t>
                      </a:r>
                      <a:r>
                        <a:rPr lang="en-US" sz="1600">
                          <a:solidFill>
                            <a:schemeClr val="tx1"/>
                          </a:solidFill>
                        </a:rPr>
                        <a:t>/s @ STP </a:t>
                      </a:r>
                    </a:p>
                  </a:txBody>
                  <a:tcPr/>
                </a:tc>
                <a:tc>
                  <a:txBody>
                    <a:bodyPr/>
                    <a:lstStyle/>
                    <a:p>
                      <a:r>
                        <a:rPr lang="en-US" sz="1600"/>
                        <a:t>2%</a:t>
                      </a:r>
                    </a:p>
                  </a:txBody>
                  <a:tcPr/>
                </a:tc>
                <a:extLst>
                  <a:ext uri="{0D108BD9-81ED-4DB2-BD59-A6C34878D82A}">
                    <a16:rowId xmlns:a16="http://schemas.microsoft.com/office/drawing/2014/main" val="1057131515"/>
                  </a:ext>
                </a:extLst>
              </a:tr>
              <a:tr h="0">
                <a:tc>
                  <a:txBody>
                    <a:bodyPr/>
                    <a:lstStyle/>
                    <a:p>
                      <a:r>
                        <a:rPr lang="en-US" sz="1600"/>
                        <a:t>T </a:t>
                      </a:r>
                    </a:p>
                  </a:txBody>
                  <a:tcPr/>
                </a:tc>
                <a:tc>
                  <a:txBody>
                    <a:bodyPr/>
                    <a:lstStyle/>
                    <a:p>
                      <a:r>
                        <a:rPr lang="en-US" sz="1600"/>
                        <a:t>Temperature of UUT during calibration </a:t>
                      </a:r>
                    </a:p>
                  </a:txBody>
                  <a:tcPr/>
                </a:tc>
                <a:tc>
                  <a:txBody>
                    <a:bodyPr/>
                    <a:lstStyle/>
                    <a:p>
                      <a:r>
                        <a:rPr lang="en-US" sz="1600"/>
                        <a:t>23.8 °C</a:t>
                      </a:r>
                    </a:p>
                  </a:txBody>
                  <a:tcPr/>
                </a:tc>
                <a:tc>
                  <a:txBody>
                    <a:bodyPr/>
                    <a:lstStyle/>
                    <a:p>
                      <a:r>
                        <a:rPr lang="en-US" sz="1600"/>
                        <a:t>0.1 °C</a:t>
                      </a:r>
                    </a:p>
                  </a:txBody>
                  <a:tcPr/>
                </a:tc>
                <a:extLst>
                  <a:ext uri="{0D108BD9-81ED-4DB2-BD59-A6C34878D82A}">
                    <a16:rowId xmlns:a16="http://schemas.microsoft.com/office/drawing/2014/main" val="2729815262"/>
                  </a:ext>
                </a:extLst>
              </a:tr>
              <a:tr h="0">
                <a:tc>
                  <a:txBody>
                    <a:bodyPr/>
                    <a:lstStyle/>
                    <a:p>
                      <a:r>
                        <a:rPr lang="en-US" sz="1600" err="1"/>
                        <a:t>T</a:t>
                      </a:r>
                      <a:r>
                        <a:rPr lang="en-US" sz="1600" baseline="-25000" err="1"/>
                        <a:t>cal</a:t>
                      </a:r>
                      <a:endParaRPr lang="en-US" sz="1600"/>
                    </a:p>
                  </a:txBody>
                  <a:tcPr/>
                </a:tc>
                <a:tc>
                  <a:txBody>
                    <a:bodyPr/>
                    <a:lstStyle/>
                    <a:p>
                      <a:r>
                        <a:rPr lang="en-US" sz="1600"/>
                        <a:t>Calibration temperature of standard</a:t>
                      </a:r>
                    </a:p>
                  </a:txBody>
                  <a:tcPr/>
                </a:tc>
                <a:tc>
                  <a:txBody>
                    <a:bodyPr/>
                    <a:lstStyle/>
                    <a:p>
                      <a:r>
                        <a:rPr lang="en-US" sz="1600"/>
                        <a:t>26.67 °C</a:t>
                      </a:r>
                    </a:p>
                  </a:txBody>
                  <a:tcPr/>
                </a:tc>
                <a:tc>
                  <a:txBody>
                    <a:bodyPr/>
                    <a:lstStyle/>
                    <a:p>
                      <a:r>
                        <a:rPr lang="en-US" sz="1600"/>
                        <a:t>0.1 °C</a:t>
                      </a:r>
                    </a:p>
                  </a:txBody>
                  <a:tcPr/>
                </a:tc>
                <a:extLst>
                  <a:ext uri="{0D108BD9-81ED-4DB2-BD59-A6C34878D82A}">
                    <a16:rowId xmlns:a16="http://schemas.microsoft.com/office/drawing/2014/main" val="3661654438"/>
                  </a:ext>
                </a:extLst>
              </a:tr>
              <a:tr h="0">
                <a:tc>
                  <a:txBody>
                    <a:bodyPr/>
                    <a:lstStyle/>
                    <a:p>
                      <a:r>
                        <a:rPr lang="en-US" sz="1600"/>
                        <a:t>⍺</a:t>
                      </a:r>
                    </a:p>
                  </a:txBody>
                  <a:tcPr/>
                </a:tc>
                <a:tc>
                  <a:txBody>
                    <a:bodyPr/>
                    <a:lstStyle/>
                    <a:p>
                      <a:r>
                        <a:rPr lang="en-US" sz="1600"/>
                        <a:t>Temperature coefficient of standard leak rate </a:t>
                      </a:r>
                    </a:p>
                  </a:txBody>
                  <a:tcPr/>
                </a:tc>
                <a:tc>
                  <a:txBody>
                    <a:bodyPr/>
                    <a:lstStyle/>
                    <a:p>
                      <a:r>
                        <a:rPr lang="en-US" sz="1600"/>
                        <a:t>0.03  1/°C </a:t>
                      </a:r>
                    </a:p>
                  </a:txBody>
                  <a:tcPr/>
                </a:tc>
                <a:tc>
                  <a:txBody>
                    <a:bodyPr/>
                    <a:lstStyle/>
                    <a:p>
                      <a:r>
                        <a:rPr lang="en-US" sz="1600"/>
                        <a:t>0.0005 1/°C</a:t>
                      </a:r>
                    </a:p>
                  </a:txBody>
                  <a:tcPr/>
                </a:tc>
                <a:extLst>
                  <a:ext uri="{0D108BD9-81ED-4DB2-BD59-A6C34878D82A}">
                    <a16:rowId xmlns:a16="http://schemas.microsoft.com/office/drawing/2014/main" val="204916366"/>
                  </a:ext>
                </a:extLst>
              </a:tr>
              <a:tr h="0">
                <a:tc>
                  <a:txBody>
                    <a:bodyPr/>
                    <a:lstStyle/>
                    <a:p>
                      <a:r>
                        <a:rPr lang="en-US" sz="1600" err="1"/>
                        <a:t>H</a:t>
                      </a:r>
                      <a:r>
                        <a:rPr lang="en-US" sz="1600" baseline="-25000" err="1"/>
                        <a:t>uut</a:t>
                      </a:r>
                      <a:endParaRPr lang="en-US" sz="1600"/>
                    </a:p>
                  </a:txBody>
                  <a:tcPr/>
                </a:tc>
                <a:tc>
                  <a:txBody>
                    <a:bodyPr/>
                    <a:lstStyle/>
                    <a:p>
                      <a:r>
                        <a:rPr lang="en-US" sz="1600"/>
                        <a:t>Detector reading corresponding to amount of gas detected from UUT </a:t>
                      </a:r>
                    </a:p>
                  </a:txBody>
                  <a:tcPr/>
                </a:tc>
                <a:tc>
                  <a:txBody>
                    <a:bodyPr/>
                    <a:lstStyle/>
                    <a:p>
                      <a:r>
                        <a:rPr lang="en-US" sz="1600"/>
                        <a:t>2.0 V</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0.001% reading + 0.01% range (10V)</a:t>
                      </a:r>
                    </a:p>
                    <a:p>
                      <a:endParaRPr lang="en-US" sz="1600"/>
                    </a:p>
                  </a:txBody>
                  <a:tcPr anchor="ctr"/>
                </a:tc>
                <a:extLst>
                  <a:ext uri="{0D108BD9-81ED-4DB2-BD59-A6C34878D82A}">
                    <a16:rowId xmlns:a16="http://schemas.microsoft.com/office/drawing/2014/main" val="4210369662"/>
                  </a:ext>
                </a:extLst>
              </a:tr>
              <a:tr h="0">
                <a:tc>
                  <a:txBody>
                    <a:bodyPr/>
                    <a:lstStyle/>
                    <a:p>
                      <a:r>
                        <a:rPr lang="en-US" sz="1600" err="1"/>
                        <a:t>H</a:t>
                      </a:r>
                      <a:r>
                        <a:rPr lang="en-US" sz="1600" baseline="-25000" err="1"/>
                        <a:t>std</a:t>
                      </a:r>
                      <a:endParaRPr lang="en-US" sz="1600"/>
                    </a:p>
                  </a:txBody>
                  <a:tcPr/>
                </a:tc>
                <a:tc>
                  <a:txBody>
                    <a:bodyPr/>
                    <a:lstStyle/>
                    <a:p>
                      <a:r>
                        <a:rPr lang="en-US" sz="1600"/>
                        <a:t>Detector reading corresponding to amount of gas detected from standard</a:t>
                      </a:r>
                    </a:p>
                  </a:txBody>
                  <a:tcPr/>
                </a:tc>
                <a:tc>
                  <a:txBody>
                    <a:bodyPr/>
                    <a:lstStyle/>
                    <a:p>
                      <a:r>
                        <a:rPr lang="en-US" sz="1600"/>
                        <a:t>3.0 V</a:t>
                      </a:r>
                    </a:p>
                  </a:txBody>
                  <a:tcPr/>
                </a:tc>
                <a:tc vMerge="1">
                  <a:txBody>
                    <a:bodyPr/>
                    <a:lstStyle/>
                    <a:p>
                      <a:endParaRPr lang="en-US" sz="1600"/>
                    </a:p>
                  </a:txBody>
                  <a:tcPr/>
                </a:tc>
                <a:extLst>
                  <a:ext uri="{0D108BD9-81ED-4DB2-BD59-A6C34878D82A}">
                    <a16:rowId xmlns:a16="http://schemas.microsoft.com/office/drawing/2014/main" val="3910339797"/>
                  </a:ext>
                </a:extLst>
              </a:tr>
              <a:tr h="0">
                <a:tc>
                  <a:txBody>
                    <a:bodyPr/>
                    <a:lstStyle/>
                    <a:p>
                      <a:r>
                        <a:rPr lang="en-US" sz="1600" err="1"/>
                        <a:t>H</a:t>
                      </a:r>
                      <a:r>
                        <a:rPr lang="en-US" sz="1600" baseline="-25000" err="1"/>
                        <a:t>bkg</a:t>
                      </a:r>
                      <a:endParaRPr lang="en-US" sz="1600"/>
                    </a:p>
                  </a:txBody>
                  <a:tcPr/>
                </a:tc>
                <a:tc>
                  <a:txBody>
                    <a:bodyPr/>
                    <a:lstStyle/>
                    <a:p>
                      <a:r>
                        <a:rPr lang="en-US" sz="1600"/>
                        <a:t>Detector reading corresponding to amount of gas detected when leaks are isolated </a:t>
                      </a:r>
                    </a:p>
                  </a:txBody>
                  <a:tcPr/>
                </a:tc>
                <a:tc>
                  <a:txBody>
                    <a:bodyPr/>
                    <a:lstStyle/>
                    <a:p>
                      <a:r>
                        <a:rPr lang="en-US" sz="1600"/>
                        <a:t>-0.02 V</a:t>
                      </a:r>
                    </a:p>
                  </a:txBody>
                  <a:tcPr/>
                </a:tc>
                <a:tc vMerge="1">
                  <a:txBody>
                    <a:bodyPr/>
                    <a:lstStyle/>
                    <a:p>
                      <a:endParaRPr lang="en-US" sz="1600"/>
                    </a:p>
                  </a:txBody>
                  <a:tcPr/>
                </a:tc>
                <a:extLst>
                  <a:ext uri="{0D108BD9-81ED-4DB2-BD59-A6C34878D82A}">
                    <a16:rowId xmlns:a16="http://schemas.microsoft.com/office/drawing/2014/main" val="1151744750"/>
                  </a:ext>
                </a:extLst>
              </a:tr>
            </a:tbl>
          </a:graphicData>
        </a:graphic>
      </p:graphicFrame>
      <p:sp>
        <p:nvSpPr>
          <p:cNvPr id="13" name="Slide Number Placeholder 3">
            <a:extLst>
              <a:ext uri="{FF2B5EF4-FFF2-40B4-BE49-F238E27FC236}">
                <a16:creationId xmlns:a16="http://schemas.microsoft.com/office/drawing/2014/main" id="{BC2BC5B4-37E8-4C9D-8EA4-D07B575B5AD2}"/>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74</a:t>
            </a:fld>
            <a:endParaRPr lang="en-US"/>
          </a:p>
        </p:txBody>
      </p:sp>
    </p:spTree>
    <p:extLst>
      <p:ext uri="{BB962C8B-B14F-4D97-AF65-F5344CB8AC3E}">
        <p14:creationId xmlns:p14="http://schemas.microsoft.com/office/powerpoint/2010/main" val="1641113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9D6-4044-45AE-AE07-813E178A7D3E}"/>
              </a:ext>
            </a:extLst>
          </p:cNvPr>
          <p:cNvSpPr>
            <a:spLocks noGrp="1"/>
          </p:cNvSpPr>
          <p:nvPr>
            <p:ph type="title"/>
          </p:nvPr>
        </p:nvSpPr>
        <p:spPr/>
        <p:txBody>
          <a:bodyPr/>
          <a:lstStyle/>
          <a:p>
            <a:r>
              <a:rPr lang="en-US"/>
              <a:t>Leak Rate – Check Units</a:t>
            </a:r>
          </a:p>
        </p:txBody>
      </p:sp>
      <p:sp>
        <p:nvSpPr>
          <p:cNvPr id="3" name="Slide Number Placeholder 2">
            <a:extLst>
              <a:ext uri="{FF2B5EF4-FFF2-40B4-BE49-F238E27FC236}">
                <a16:creationId xmlns:a16="http://schemas.microsoft.com/office/drawing/2014/main" id="{09545E2D-BBAF-4D93-AA5A-F18B772AFD41}"/>
              </a:ext>
            </a:extLst>
          </p:cNvPr>
          <p:cNvSpPr>
            <a:spLocks noGrp="1"/>
          </p:cNvSpPr>
          <p:nvPr>
            <p:ph type="sldNum" sz="quarter" idx="4"/>
          </p:nvPr>
        </p:nvSpPr>
        <p:spPr/>
        <p:txBody>
          <a:bodyPr/>
          <a:lstStyle/>
          <a:p>
            <a:fld id="{4FAB73BC-B049-4115-A692-8D63A059BFB8}" type="slidenum">
              <a:rPr lang="en-US" smtClean="0"/>
              <a:pPr/>
              <a:t>75</a:t>
            </a:fld>
            <a:endParaRPr lang="en-US"/>
          </a:p>
        </p:txBody>
      </p:sp>
      <p:pic>
        <p:nvPicPr>
          <p:cNvPr id="5" name="Picture 4">
            <a:extLst>
              <a:ext uri="{FF2B5EF4-FFF2-40B4-BE49-F238E27FC236}">
                <a16:creationId xmlns:a16="http://schemas.microsoft.com/office/drawing/2014/main" id="{DABA157A-11C2-461D-9FA2-5A3FA89138C0}"/>
              </a:ext>
            </a:extLst>
          </p:cNvPr>
          <p:cNvPicPr>
            <a:picLocks noChangeAspect="1"/>
          </p:cNvPicPr>
          <p:nvPr/>
        </p:nvPicPr>
        <p:blipFill>
          <a:blip r:embed="rId2"/>
          <a:stretch>
            <a:fillRect/>
          </a:stretch>
        </p:blipFill>
        <p:spPr>
          <a:xfrm>
            <a:off x="3052337" y="1590418"/>
            <a:ext cx="6087325" cy="3677163"/>
          </a:xfrm>
          <a:prstGeom prst="rect">
            <a:avLst/>
          </a:prstGeom>
        </p:spPr>
      </p:pic>
    </p:spTree>
    <p:extLst>
      <p:ext uri="{BB962C8B-B14F-4D97-AF65-F5344CB8AC3E}">
        <p14:creationId xmlns:p14="http://schemas.microsoft.com/office/powerpoint/2010/main" val="342856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3268-E1F7-4A01-B5EF-CBB0328B4460}"/>
              </a:ext>
            </a:extLst>
          </p:cNvPr>
          <p:cNvSpPr>
            <a:spLocks noGrp="1"/>
          </p:cNvSpPr>
          <p:nvPr>
            <p:ph type="title"/>
          </p:nvPr>
        </p:nvSpPr>
        <p:spPr/>
        <p:txBody>
          <a:bodyPr/>
          <a:lstStyle/>
          <a:p>
            <a:r>
              <a:rPr lang="en-US"/>
              <a:t>Leak Rate – Results </a:t>
            </a:r>
          </a:p>
        </p:txBody>
      </p:sp>
      <p:sp>
        <p:nvSpPr>
          <p:cNvPr id="3" name="Slide Number Placeholder 2">
            <a:extLst>
              <a:ext uri="{FF2B5EF4-FFF2-40B4-BE49-F238E27FC236}">
                <a16:creationId xmlns:a16="http://schemas.microsoft.com/office/drawing/2014/main" id="{A02308B8-1723-4B5C-B56E-BBD04E690533}"/>
              </a:ext>
            </a:extLst>
          </p:cNvPr>
          <p:cNvSpPr>
            <a:spLocks noGrp="1"/>
          </p:cNvSpPr>
          <p:nvPr>
            <p:ph type="sldNum" sz="quarter" idx="4"/>
          </p:nvPr>
        </p:nvSpPr>
        <p:spPr/>
        <p:txBody>
          <a:bodyPr/>
          <a:lstStyle/>
          <a:p>
            <a:fld id="{4FAB73BC-B049-4115-A692-8D63A059BFB8}" type="slidenum">
              <a:rPr lang="en-US" smtClean="0"/>
              <a:pPr/>
              <a:t>76</a:t>
            </a:fld>
            <a:endParaRPr lang="en-US"/>
          </a:p>
        </p:txBody>
      </p:sp>
      <p:pic>
        <p:nvPicPr>
          <p:cNvPr id="5" name="Picture 4">
            <a:extLst>
              <a:ext uri="{FF2B5EF4-FFF2-40B4-BE49-F238E27FC236}">
                <a16:creationId xmlns:a16="http://schemas.microsoft.com/office/drawing/2014/main" id="{7BA8E06F-8C38-FB5F-B384-59E1937586EA}"/>
              </a:ext>
            </a:extLst>
          </p:cNvPr>
          <p:cNvPicPr>
            <a:picLocks noChangeAspect="1"/>
          </p:cNvPicPr>
          <p:nvPr/>
        </p:nvPicPr>
        <p:blipFill>
          <a:blip r:embed="rId2"/>
          <a:stretch>
            <a:fillRect/>
          </a:stretch>
        </p:blipFill>
        <p:spPr>
          <a:xfrm>
            <a:off x="1713173" y="934516"/>
            <a:ext cx="8765653" cy="5719433"/>
          </a:xfrm>
          <a:prstGeom prst="rect">
            <a:avLst/>
          </a:prstGeom>
        </p:spPr>
      </p:pic>
    </p:spTree>
    <p:extLst>
      <p:ext uri="{BB962C8B-B14F-4D97-AF65-F5344CB8AC3E}">
        <p14:creationId xmlns:p14="http://schemas.microsoft.com/office/powerpoint/2010/main" val="1813195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92BEDD-F482-494F-AC9D-F25759DB005E}"/>
              </a:ext>
            </a:extLst>
          </p:cNvPr>
          <p:cNvPicPr>
            <a:picLocks noChangeAspect="1"/>
          </p:cNvPicPr>
          <p:nvPr/>
        </p:nvPicPr>
        <p:blipFill>
          <a:blip r:embed="rId2"/>
          <a:stretch>
            <a:fillRect/>
          </a:stretch>
        </p:blipFill>
        <p:spPr>
          <a:xfrm>
            <a:off x="727710" y="3406619"/>
            <a:ext cx="6058746" cy="2229161"/>
          </a:xfrm>
          <a:prstGeom prst="rect">
            <a:avLst/>
          </a:prstGeom>
        </p:spPr>
      </p:pic>
      <p:sp>
        <p:nvSpPr>
          <p:cNvPr id="2" name="Title 1">
            <a:extLst>
              <a:ext uri="{FF2B5EF4-FFF2-40B4-BE49-F238E27FC236}">
                <a16:creationId xmlns:a16="http://schemas.microsoft.com/office/drawing/2014/main" id="{2F3FF124-5CF0-43CD-B39B-8C18EB0DFA03}"/>
              </a:ext>
            </a:extLst>
          </p:cNvPr>
          <p:cNvSpPr>
            <a:spLocks noGrp="1"/>
          </p:cNvSpPr>
          <p:nvPr>
            <p:ph type="title"/>
          </p:nvPr>
        </p:nvSpPr>
        <p:spPr/>
        <p:txBody>
          <a:bodyPr/>
          <a:lstStyle/>
          <a:p>
            <a:r>
              <a:rPr lang="en-US"/>
              <a:t>Leak Rate – Uncertainty Budget</a:t>
            </a:r>
          </a:p>
        </p:txBody>
      </p:sp>
      <p:sp>
        <p:nvSpPr>
          <p:cNvPr id="3" name="Slide Number Placeholder 2">
            <a:extLst>
              <a:ext uri="{FF2B5EF4-FFF2-40B4-BE49-F238E27FC236}">
                <a16:creationId xmlns:a16="http://schemas.microsoft.com/office/drawing/2014/main" id="{AC373A36-8244-4F49-BF40-5E02F12C829E}"/>
              </a:ext>
            </a:extLst>
          </p:cNvPr>
          <p:cNvSpPr>
            <a:spLocks noGrp="1"/>
          </p:cNvSpPr>
          <p:nvPr>
            <p:ph type="sldNum" sz="quarter" idx="10"/>
          </p:nvPr>
        </p:nvSpPr>
        <p:spPr/>
        <p:txBody>
          <a:bodyPr/>
          <a:lstStyle/>
          <a:p>
            <a:fld id="{4FAB73BC-B049-4115-A692-8D63A059BFB8}" type="slidenum">
              <a:rPr lang="en-US" smtClean="0"/>
              <a:pPr/>
              <a:t>77</a:t>
            </a:fld>
            <a:endParaRPr lang="en-US"/>
          </a:p>
        </p:txBody>
      </p:sp>
      <p:sp>
        <p:nvSpPr>
          <p:cNvPr id="5" name="Content Placeholder 4">
            <a:extLst>
              <a:ext uri="{FF2B5EF4-FFF2-40B4-BE49-F238E27FC236}">
                <a16:creationId xmlns:a16="http://schemas.microsoft.com/office/drawing/2014/main" id="{E2A7B3C2-39FE-40C5-949F-A2373ABAC982}"/>
              </a:ext>
            </a:extLst>
          </p:cNvPr>
          <p:cNvSpPr>
            <a:spLocks noGrp="1"/>
          </p:cNvSpPr>
          <p:nvPr>
            <p:ph sz="quarter" idx="11"/>
          </p:nvPr>
        </p:nvSpPr>
        <p:spPr/>
        <p:txBody>
          <a:bodyPr/>
          <a:lstStyle/>
          <a:p>
            <a:r>
              <a:rPr lang="en-US"/>
              <a:t>Check the </a:t>
            </a:r>
            <a:r>
              <a:rPr lang="en-US" b="1"/>
              <a:t>Uncertainty Budget</a:t>
            </a:r>
            <a:r>
              <a:rPr lang="en-US"/>
              <a:t> output for sensitivity coefficients and proportions</a:t>
            </a:r>
          </a:p>
        </p:txBody>
      </p:sp>
      <p:sp>
        <p:nvSpPr>
          <p:cNvPr id="6" name="TextBox 5">
            <a:extLst>
              <a:ext uri="{FF2B5EF4-FFF2-40B4-BE49-F238E27FC236}">
                <a16:creationId xmlns:a16="http://schemas.microsoft.com/office/drawing/2014/main" id="{B181E327-9A53-4DE3-86F7-1E7009C7EE60}"/>
              </a:ext>
            </a:extLst>
          </p:cNvPr>
          <p:cNvSpPr txBox="1"/>
          <p:nvPr/>
        </p:nvSpPr>
        <p:spPr>
          <a:xfrm>
            <a:off x="7734300" y="4323079"/>
            <a:ext cx="3810000" cy="914400"/>
          </a:xfrm>
          <a:prstGeom prst="rect">
            <a:avLst/>
          </a:prstGeom>
        </p:spPr>
        <p:txBody>
          <a:bodyPr vert="horz" wrap="none" lIns="91440" tIns="45720" rIns="91440" bIns="45720" rtlCol="0">
            <a:noAutofit/>
          </a:bodyPr>
          <a:lstStyle/>
          <a:p>
            <a:pPr algn="l"/>
            <a:r>
              <a:rPr lang="en-US"/>
              <a:t>Most of the uncertainty is from </a:t>
            </a:r>
            <a:r>
              <a:rPr lang="en-US" err="1"/>
              <a:t>Qstd</a:t>
            </a:r>
            <a:r>
              <a:rPr lang="en-US"/>
              <a:t>!</a:t>
            </a:r>
          </a:p>
        </p:txBody>
      </p:sp>
      <p:cxnSp>
        <p:nvCxnSpPr>
          <p:cNvPr id="8" name="Straight Arrow Connector 7">
            <a:extLst>
              <a:ext uri="{FF2B5EF4-FFF2-40B4-BE49-F238E27FC236}">
                <a16:creationId xmlns:a16="http://schemas.microsoft.com/office/drawing/2014/main" id="{290DFC3C-98FE-4A66-A614-E131C8162E0E}"/>
              </a:ext>
            </a:extLst>
          </p:cNvPr>
          <p:cNvCxnSpPr>
            <a:cxnSpLocks/>
          </p:cNvCxnSpPr>
          <p:nvPr/>
        </p:nvCxnSpPr>
        <p:spPr>
          <a:xfrm flipH="1">
            <a:off x="6096000" y="4521200"/>
            <a:ext cx="1638300" cy="1828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09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9C00-067F-4945-BE21-A29482049D67}"/>
              </a:ext>
            </a:extLst>
          </p:cNvPr>
          <p:cNvSpPr>
            <a:spLocks noGrp="1"/>
          </p:cNvSpPr>
          <p:nvPr>
            <p:ph type="title"/>
          </p:nvPr>
        </p:nvSpPr>
        <p:spPr/>
        <p:txBody>
          <a:bodyPr/>
          <a:lstStyle/>
          <a:p>
            <a:r>
              <a:rPr lang="en-US"/>
              <a:t>Advanced Topic: Repeat at different temperatures</a:t>
            </a:r>
          </a:p>
        </p:txBody>
      </p:sp>
      <p:sp>
        <p:nvSpPr>
          <p:cNvPr id="3" name="Slide Number Placeholder 2">
            <a:extLst>
              <a:ext uri="{FF2B5EF4-FFF2-40B4-BE49-F238E27FC236}">
                <a16:creationId xmlns:a16="http://schemas.microsoft.com/office/drawing/2014/main" id="{2E53E390-63A8-4670-9AB0-1EB1DCFCD57C}"/>
              </a:ext>
            </a:extLst>
          </p:cNvPr>
          <p:cNvSpPr>
            <a:spLocks noGrp="1"/>
          </p:cNvSpPr>
          <p:nvPr>
            <p:ph type="sldNum" sz="quarter" idx="10"/>
          </p:nvPr>
        </p:nvSpPr>
        <p:spPr/>
        <p:txBody>
          <a:bodyPr/>
          <a:lstStyle/>
          <a:p>
            <a:fld id="{4FAB73BC-B049-4115-A692-8D63A059BFB8}" type="slidenum">
              <a:rPr lang="en-US" smtClean="0"/>
              <a:pPr/>
              <a:t>78</a:t>
            </a:fld>
            <a:endParaRPr lang="en-US"/>
          </a:p>
        </p:txBody>
      </p:sp>
      <p:sp>
        <p:nvSpPr>
          <p:cNvPr id="4" name="Content Placeholder 3">
            <a:extLst>
              <a:ext uri="{FF2B5EF4-FFF2-40B4-BE49-F238E27FC236}">
                <a16:creationId xmlns:a16="http://schemas.microsoft.com/office/drawing/2014/main" id="{22E54B25-73C3-4E14-954D-68163C13D098}"/>
              </a:ext>
            </a:extLst>
          </p:cNvPr>
          <p:cNvSpPr>
            <a:spLocks noGrp="1"/>
          </p:cNvSpPr>
          <p:nvPr>
            <p:ph sz="quarter" idx="11"/>
          </p:nvPr>
        </p:nvSpPr>
        <p:spPr/>
        <p:txBody>
          <a:bodyPr/>
          <a:lstStyle/>
          <a:p>
            <a:r>
              <a:rPr lang="en-US"/>
              <a:t>The leak measurement is performed at 18°C, 23°C, and 28°C. You could run the previous calculation 3 times, OR set it up as a sweep.</a:t>
            </a:r>
          </a:p>
        </p:txBody>
      </p:sp>
      <p:pic>
        <p:nvPicPr>
          <p:cNvPr id="5" name="Picture 4">
            <a:extLst>
              <a:ext uri="{FF2B5EF4-FFF2-40B4-BE49-F238E27FC236}">
                <a16:creationId xmlns:a16="http://schemas.microsoft.com/office/drawing/2014/main" id="{3AE5776C-076E-4778-A4E6-83C9CE8D0449}"/>
              </a:ext>
            </a:extLst>
          </p:cNvPr>
          <p:cNvPicPr>
            <a:picLocks noChangeAspect="1"/>
          </p:cNvPicPr>
          <p:nvPr/>
        </p:nvPicPr>
        <p:blipFill>
          <a:blip r:embed="rId2"/>
          <a:stretch>
            <a:fillRect/>
          </a:stretch>
        </p:blipFill>
        <p:spPr>
          <a:xfrm>
            <a:off x="740775" y="2881196"/>
            <a:ext cx="2534004" cy="2143424"/>
          </a:xfrm>
          <a:prstGeom prst="rect">
            <a:avLst/>
          </a:prstGeom>
        </p:spPr>
      </p:pic>
      <p:pic>
        <p:nvPicPr>
          <p:cNvPr id="6" name="Picture 5">
            <a:extLst>
              <a:ext uri="{FF2B5EF4-FFF2-40B4-BE49-F238E27FC236}">
                <a16:creationId xmlns:a16="http://schemas.microsoft.com/office/drawing/2014/main" id="{D3382AB6-64A6-47EB-AB64-49484FF0DDC5}"/>
              </a:ext>
            </a:extLst>
          </p:cNvPr>
          <p:cNvPicPr>
            <a:picLocks noChangeAspect="1"/>
          </p:cNvPicPr>
          <p:nvPr/>
        </p:nvPicPr>
        <p:blipFill>
          <a:blip r:embed="rId3"/>
          <a:stretch>
            <a:fillRect/>
          </a:stretch>
        </p:blipFill>
        <p:spPr>
          <a:xfrm>
            <a:off x="4767577" y="3155098"/>
            <a:ext cx="2349912" cy="1595620"/>
          </a:xfrm>
          <a:prstGeom prst="rect">
            <a:avLst/>
          </a:prstGeom>
        </p:spPr>
      </p:pic>
      <p:pic>
        <p:nvPicPr>
          <p:cNvPr id="7" name="Picture 6">
            <a:extLst>
              <a:ext uri="{FF2B5EF4-FFF2-40B4-BE49-F238E27FC236}">
                <a16:creationId xmlns:a16="http://schemas.microsoft.com/office/drawing/2014/main" id="{01E1E543-AED0-4B53-8BB8-5E6BE2C95DBB}"/>
              </a:ext>
            </a:extLst>
          </p:cNvPr>
          <p:cNvPicPr>
            <a:picLocks noChangeAspect="1"/>
          </p:cNvPicPr>
          <p:nvPr/>
        </p:nvPicPr>
        <p:blipFill>
          <a:blip r:embed="rId4"/>
          <a:stretch>
            <a:fillRect/>
          </a:stretch>
        </p:blipFill>
        <p:spPr>
          <a:xfrm>
            <a:off x="8832102" y="3155098"/>
            <a:ext cx="1619476" cy="1771897"/>
          </a:xfrm>
          <a:prstGeom prst="rect">
            <a:avLst/>
          </a:prstGeom>
        </p:spPr>
      </p:pic>
      <p:sp>
        <p:nvSpPr>
          <p:cNvPr id="8" name="TextBox 7">
            <a:extLst>
              <a:ext uri="{FF2B5EF4-FFF2-40B4-BE49-F238E27FC236}">
                <a16:creationId xmlns:a16="http://schemas.microsoft.com/office/drawing/2014/main" id="{B39011D0-7B88-4D20-92ED-762972719D13}"/>
              </a:ext>
            </a:extLst>
          </p:cNvPr>
          <p:cNvSpPr txBox="1"/>
          <p:nvPr/>
        </p:nvSpPr>
        <p:spPr>
          <a:xfrm>
            <a:off x="568960" y="2418080"/>
            <a:ext cx="3230880" cy="463116"/>
          </a:xfrm>
          <a:prstGeom prst="rect">
            <a:avLst/>
          </a:prstGeom>
        </p:spPr>
        <p:txBody>
          <a:bodyPr vert="horz" wrap="none" lIns="91440" tIns="45720" rIns="91440" bIns="45720" rtlCol="0">
            <a:noAutofit/>
          </a:bodyPr>
          <a:lstStyle/>
          <a:p>
            <a:pPr algn="l"/>
            <a:r>
              <a:rPr lang="en-US"/>
              <a:t>1) Turn calculation into sweep</a:t>
            </a:r>
          </a:p>
        </p:txBody>
      </p:sp>
      <p:sp>
        <p:nvSpPr>
          <p:cNvPr id="9" name="TextBox 8">
            <a:extLst>
              <a:ext uri="{FF2B5EF4-FFF2-40B4-BE49-F238E27FC236}">
                <a16:creationId xmlns:a16="http://schemas.microsoft.com/office/drawing/2014/main" id="{D00EC237-60DA-4AA3-A706-7F969DD41662}"/>
              </a:ext>
            </a:extLst>
          </p:cNvPr>
          <p:cNvSpPr txBox="1"/>
          <p:nvPr/>
        </p:nvSpPr>
        <p:spPr>
          <a:xfrm>
            <a:off x="4394652" y="2418080"/>
            <a:ext cx="3230880" cy="463116"/>
          </a:xfrm>
          <a:prstGeom prst="rect">
            <a:avLst/>
          </a:prstGeom>
        </p:spPr>
        <p:txBody>
          <a:bodyPr vert="horz" wrap="none" lIns="91440" tIns="45720" rIns="91440" bIns="45720" rtlCol="0">
            <a:noAutofit/>
          </a:bodyPr>
          <a:lstStyle/>
          <a:p>
            <a:pPr algn="l"/>
            <a:r>
              <a:rPr lang="en-US"/>
              <a:t>2) Specify parameter(s) to sweep</a:t>
            </a:r>
          </a:p>
        </p:txBody>
      </p:sp>
      <p:sp>
        <p:nvSpPr>
          <p:cNvPr id="10" name="TextBox 9">
            <a:extLst>
              <a:ext uri="{FF2B5EF4-FFF2-40B4-BE49-F238E27FC236}">
                <a16:creationId xmlns:a16="http://schemas.microsoft.com/office/drawing/2014/main" id="{98AF3246-EAF8-4968-A104-AEA6D6584179}"/>
              </a:ext>
            </a:extLst>
          </p:cNvPr>
          <p:cNvSpPr txBox="1"/>
          <p:nvPr/>
        </p:nvSpPr>
        <p:spPr>
          <a:xfrm>
            <a:off x="8220345" y="2418080"/>
            <a:ext cx="3230880" cy="463116"/>
          </a:xfrm>
          <a:prstGeom prst="rect">
            <a:avLst/>
          </a:prstGeom>
        </p:spPr>
        <p:txBody>
          <a:bodyPr vert="horz" wrap="none" lIns="91440" tIns="45720" rIns="91440" bIns="45720" rtlCol="0">
            <a:noAutofit/>
          </a:bodyPr>
          <a:lstStyle/>
          <a:p>
            <a:pPr algn="l"/>
            <a:r>
              <a:rPr lang="en-US"/>
              <a:t>3) Enter values for each sweep point</a:t>
            </a:r>
          </a:p>
        </p:txBody>
      </p:sp>
    </p:spTree>
    <p:extLst>
      <p:ext uri="{BB962C8B-B14F-4D97-AF65-F5344CB8AC3E}">
        <p14:creationId xmlns:p14="http://schemas.microsoft.com/office/powerpoint/2010/main" val="166075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5096-4127-435D-8D0D-7F3B5D4845A6}"/>
              </a:ext>
            </a:extLst>
          </p:cNvPr>
          <p:cNvSpPr>
            <a:spLocks noGrp="1"/>
          </p:cNvSpPr>
          <p:nvPr>
            <p:ph type="title"/>
          </p:nvPr>
        </p:nvSpPr>
        <p:spPr/>
        <p:txBody>
          <a:bodyPr/>
          <a:lstStyle/>
          <a:p>
            <a:r>
              <a:rPr lang="en-US"/>
              <a:t>Leak Rate Temperature Sweep – Results </a:t>
            </a:r>
          </a:p>
        </p:txBody>
      </p:sp>
      <p:sp>
        <p:nvSpPr>
          <p:cNvPr id="3" name="Slide Number Placeholder 2">
            <a:extLst>
              <a:ext uri="{FF2B5EF4-FFF2-40B4-BE49-F238E27FC236}">
                <a16:creationId xmlns:a16="http://schemas.microsoft.com/office/drawing/2014/main" id="{9E49CE46-28C8-4E01-BBA2-4EF667C8811A}"/>
              </a:ext>
            </a:extLst>
          </p:cNvPr>
          <p:cNvSpPr>
            <a:spLocks noGrp="1"/>
          </p:cNvSpPr>
          <p:nvPr>
            <p:ph type="sldNum" sz="quarter" idx="10"/>
          </p:nvPr>
        </p:nvSpPr>
        <p:spPr/>
        <p:txBody>
          <a:bodyPr/>
          <a:lstStyle/>
          <a:p>
            <a:fld id="{4FAB73BC-B049-4115-A692-8D63A059BFB8}" type="slidenum">
              <a:rPr lang="en-US" smtClean="0"/>
              <a:pPr/>
              <a:t>79</a:t>
            </a:fld>
            <a:endParaRPr lang="en-US"/>
          </a:p>
        </p:txBody>
      </p:sp>
      <p:sp>
        <p:nvSpPr>
          <p:cNvPr id="4" name="Content Placeholder 3">
            <a:extLst>
              <a:ext uri="{FF2B5EF4-FFF2-40B4-BE49-F238E27FC236}">
                <a16:creationId xmlns:a16="http://schemas.microsoft.com/office/drawing/2014/main" id="{2317D3A4-A7BD-439E-9915-4FCD284395A7}"/>
              </a:ext>
            </a:extLst>
          </p:cNvPr>
          <p:cNvSpPr>
            <a:spLocks noGrp="1"/>
          </p:cNvSpPr>
          <p:nvPr>
            <p:ph sz="quarter" idx="11"/>
          </p:nvPr>
        </p:nvSpPr>
        <p:spPr>
          <a:xfrm>
            <a:off x="647700" y="1409700"/>
            <a:ext cx="4462780" cy="4610100"/>
          </a:xfrm>
        </p:spPr>
        <p:txBody>
          <a:bodyPr/>
          <a:lstStyle/>
          <a:p>
            <a:r>
              <a:rPr lang="en-US"/>
              <a:t>Leak rate and uncertainty is calculated at each temperature point</a:t>
            </a:r>
          </a:p>
        </p:txBody>
      </p:sp>
      <p:pic>
        <p:nvPicPr>
          <p:cNvPr id="6" name="Picture 5">
            <a:extLst>
              <a:ext uri="{FF2B5EF4-FFF2-40B4-BE49-F238E27FC236}">
                <a16:creationId xmlns:a16="http://schemas.microsoft.com/office/drawing/2014/main" id="{862200EC-0039-4312-A09A-56DDDFB21177}"/>
              </a:ext>
            </a:extLst>
          </p:cNvPr>
          <p:cNvPicPr>
            <a:picLocks noChangeAspect="1"/>
          </p:cNvPicPr>
          <p:nvPr/>
        </p:nvPicPr>
        <p:blipFill>
          <a:blip r:embed="rId2"/>
          <a:stretch>
            <a:fillRect/>
          </a:stretch>
        </p:blipFill>
        <p:spPr>
          <a:xfrm>
            <a:off x="5901159" y="1154374"/>
            <a:ext cx="4431741" cy="5442369"/>
          </a:xfrm>
          <a:prstGeom prst="rect">
            <a:avLst/>
          </a:prstGeom>
        </p:spPr>
      </p:pic>
    </p:spTree>
    <p:extLst>
      <p:ext uri="{BB962C8B-B14F-4D97-AF65-F5344CB8AC3E}">
        <p14:creationId xmlns:p14="http://schemas.microsoft.com/office/powerpoint/2010/main" val="185722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D87F-44B1-4F9D-86EF-D58A1A9AFD83}"/>
              </a:ext>
            </a:extLst>
          </p:cNvPr>
          <p:cNvSpPr>
            <a:spLocks noGrp="1"/>
          </p:cNvSpPr>
          <p:nvPr>
            <p:ph type="title"/>
          </p:nvPr>
        </p:nvSpPr>
        <p:spPr/>
        <p:txBody>
          <a:bodyPr/>
          <a:lstStyle/>
          <a:p>
            <a:r>
              <a:rPr lang="en-US" dirty="0"/>
              <a:t>Suncal Software – Web ‘lite’ version</a:t>
            </a:r>
          </a:p>
        </p:txBody>
      </p:sp>
      <p:sp>
        <p:nvSpPr>
          <p:cNvPr id="3" name="Slide Number Placeholder 2">
            <a:extLst>
              <a:ext uri="{FF2B5EF4-FFF2-40B4-BE49-F238E27FC236}">
                <a16:creationId xmlns:a16="http://schemas.microsoft.com/office/drawing/2014/main" id="{E89648AE-455D-4E2F-A0FC-824D10A73595}"/>
              </a:ext>
            </a:extLst>
          </p:cNvPr>
          <p:cNvSpPr>
            <a:spLocks noGrp="1"/>
          </p:cNvSpPr>
          <p:nvPr>
            <p:ph type="sldNum" sz="quarter" idx="10"/>
          </p:nvPr>
        </p:nvSpPr>
        <p:spPr/>
        <p:txBody>
          <a:bodyPr/>
          <a:lstStyle/>
          <a:p>
            <a:fld id="{4FAB73BC-B049-4115-A692-8D63A059BFB8}" type="slidenum">
              <a:rPr lang="en-US" smtClean="0"/>
              <a:pPr/>
              <a:t>8</a:t>
            </a:fld>
            <a:endParaRPr lang="en-US"/>
          </a:p>
        </p:txBody>
      </p:sp>
      <p:sp>
        <p:nvSpPr>
          <p:cNvPr id="4" name="Content Placeholder 3">
            <a:extLst>
              <a:ext uri="{FF2B5EF4-FFF2-40B4-BE49-F238E27FC236}">
                <a16:creationId xmlns:a16="http://schemas.microsoft.com/office/drawing/2014/main" id="{959080D1-EC97-4FBF-A6A2-57DDF44C775E}"/>
              </a:ext>
            </a:extLst>
          </p:cNvPr>
          <p:cNvSpPr>
            <a:spLocks noGrp="1"/>
          </p:cNvSpPr>
          <p:nvPr>
            <p:ph sz="quarter" idx="11"/>
          </p:nvPr>
        </p:nvSpPr>
        <p:spPr>
          <a:xfrm>
            <a:off x="647700" y="1248927"/>
            <a:ext cx="11049000" cy="4610100"/>
          </a:xfrm>
        </p:spPr>
        <p:txBody>
          <a:bodyPr/>
          <a:lstStyle/>
          <a:p>
            <a:pPr marL="342900" indent="-342900">
              <a:buFont typeface="Arial" panose="020B0604020202020204" pitchFamily="34" charset="0"/>
              <a:buChar char="•"/>
            </a:pPr>
            <a:r>
              <a:rPr lang="en-US" dirty="0"/>
              <a:t>Go to </a:t>
            </a:r>
            <a:r>
              <a:rPr lang="en-US" dirty="0">
                <a:hlinkClick r:id="rId2"/>
              </a:rPr>
              <a:t>https://sandiapsl.github.io</a:t>
            </a:r>
            <a:r>
              <a:rPr lang="en-US" dirty="0"/>
              <a:t>, and click “Web interface to Suncal”</a:t>
            </a:r>
          </a:p>
          <a:p>
            <a:pPr marL="342900" indent="-342900">
              <a:buFont typeface="Arial" panose="020B0604020202020204" pitchFamily="34" charset="0"/>
              <a:buChar char="•"/>
            </a:pPr>
            <a:r>
              <a:rPr lang="en-US" dirty="0">
                <a:hlinkClick r:id="rId3"/>
              </a:rPr>
              <a:t>https://sandialabs.github.io/suncal/suncal/uncertainty.html</a:t>
            </a:r>
            <a:r>
              <a:rPr lang="en-US" dirty="0"/>
              <a:t> - For Uncertainty Propagation</a:t>
            </a:r>
          </a:p>
          <a:p>
            <a:pPr marL="726948" lvl="1" indent="-342900">
              <a:buFont typeface="Arial" panose="020B0604020202020204" pitchFamily="34" charset="0"/>
              <a:buChar char="•"/>
            </a:pPr>
            <a:endParaRPr lang="en-US" dirty="0"/>
          </a:p>
          <a:p>
            <a:pPr marL="726948" lvl="1" indent="-342900">
              <a:buFont typeface="Arial" panose="020B0604020202020204" pitchFamily="34" charset="0"/>
              <a:buChar char="•"/>
            </a:pPr>
            <a:r>
              <a:rPr lang="en-US" dirty="0"/>
              <a:t>Calculations run in your browser (no servers see your data)</a:t>
            </a:r>
          </a:p>
          <a:p>
            <a:pPr marL="726948" lvl="1" indent="-342900">
              <a:buFont typeface="Arial" panose="020B0604020202020204" pitchFamily="34" charset="0"/>
              <a:buChar char="•"/>
            </a:pPr>
            <a:r>
              <a:rPr lang="en-US" dirty="0"/>
              <a:t>Same back-end calculations as desktop version</a:t>
            </a:r>
          </a:p>
          <a:p>
            <a:pPr marL="726948" lvl="1" indent="-342900">
              <a:buFont typeface="Arial" panose="020B0604020202020204" pitchFamily="34" charset="0"/>
              <a:buChar char="•"/>
            </a:pPr>
            <a:r>
              <a:rPr lang="en-US" dirty="0"/>
              <a:t>Limited data sharing between “apps”</a:t>
            </a:r>
          </a:p>
          <a:p>
            <a:pPr marL="726948"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894799CB-102C-3901-1FEC-4B4AE6A75154}"/>
              </a:ext>
            </a:extLst>
          </p:cNvPr>
          <p:cNvPicPr>
            <a:picLocks noChangeAspect="1"/>
          </p:cNvPicPr>
          <p:nvPr/>
        </p:nvPicPr>
        <p:blipFill>
          <a:blip r:embed="rId4"/>
          <a:stretch>
            <a:fillRect/>
          </a:stretch>
        </p:blipFill>
        <p:spPr>
          <a:xfrm>
            <a:off x="7075714" y="2900071"/>
            <a:ext cx="4620986" cy="3753878"/>
          </a:xfrm>
          <a:prstGeom prst="rect">
            <a:avLst/>
          </a:prstGeom>
        </p:spPr>
      </p:pic>
    </p:spTree>
    <p:extLst>
      <p:ext uri="{BB962C8B-B14F-4D97-AF65-F5344CB8AC3E}">
        <p14:creationId xmlns:p14="http://schemas.microsoft.com/office/powerpoint/2010/main" val="213888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B006EC-7022-47DD-AD1D-F574F5C5DE9A}"/>
              </a:ext>
            </a:extLst>
          </p:cNvPr>
          <p:cNvSpPr>
            <a:spLocks noGrp="1"/>
          </p:cNvSpPr>
          <p:nvPr>
            <p:ph type="ctrTitle"/>
          </p:nvPr>
        </p:nvSpPr>
        <p:spPr/>
        <p:txBody>
          <a:bodyPr/>
          <a:lstStyle/>
          <a:p>
            <a:r>
              <a:rPr lang="en-US"/>
              <a:t>Magnitude and Phase</a:t>
            </a:r>
          </a:p>
        </p:txBody>
      </p:sp>
      <p:sp>
        <p:nvSpPr>
          <p:cNvPr id="3" name="Slide Number Placeholder 2">
            <a:extLst>
              <a:ext uri="{FF2B5EF4-FFF2-40B4-BE49-F238E27FC236}">
                <a16:creationId xmlns:a16="http://schemas.microsoft.com/office/drawing/2014/main" id="{0DC7D961-A7A1-40C3-828C-A86EACA19770}"/>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80</a:t>
            </a:fld>
            <a:endParaRPr lang="en-US"/>
          </a:p>
        </p:txBody>
      </p:sp>
    </p:spTree>
    <p:extLst>
      <p:ext uri="{BB962C8B-B14F-4D97-AF65-F5344CB8AC3E}">
        <p14:creationId xmlns:p14="http://schemas.microsoft.com/office/powerpoint/2010/main" val="226072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992AA8-481D-4159-A6B0-2C8211772DFD}"/>
              </a:ext>
            </a:extLst>
          </p:cNvPr>
          <p:cNvSpPr>
            <a:spLocks noGrp="1"/>
          </p:cNvSpPr>
          <p:nvPr>
            <p:ph type="title"/>
          </p:nvPr>
        </p:nvSpPr>
        <p:spPr/>
        <p:txBody>
          <a:bodyPr/>
          <a:lstStyle/>
          <a:p>
            <a:r>
              <a:rPr lang="en-US"/>
              <a:t>Magnitude and Phase conversion from Real and Imaginary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03D4774-9593-4E86-BD46-9CD64D713B23}"/>
                  </a:ext>
                </a:extLst>
              </p:cNvPr>
              <p:cNvSpPr>
                <a:spLocks noGrp="1"/>
              </p:cNvSpPr>
              <p:nvPr>
                <p:ph sz="quarter" idx="11"/>
              </p:nvPr>
            </p:nvSpPr>
            <p:spPr/>
            <p:txBody>
              <a:bodyPr/>
              <a:lstStyle/>
              <a:p>
                <a:r>
                  <a:rPr lang="en-US"/>
                  <a:t>See GUM Supplement 2</a:t>
                </a:r>
              </a:p>
              <a:p>
                <a:endParaRPr lang="en-US"/>
              </a:p>
              <a:p>
                <a:r>
                  <a:rPr lang="en-US"/>
                  <a:t>A complex quantity is measured in real and imaginary components, then converted to magnitude and phase. What are the uncertainties in magnitude and phase and how are they correlated?</a:t>
                </a:r>
              </a:p>
              <a:p>
                <a:endParaRPr lang="en-US"/>
              </a:p>
              <a:p>
                <a:pPr lvl="2">
                  <a:buFont typeface="Arial" panose="020B0604020202020204" pitchFamily="34" charset="0"/>
                  <a:buChar char="•"/>
                </a:pPr>
                <a:r>
                  <a:rPr lang="en-US"/>
                  <a:t>Magnitude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rad>
                      <m:radPr>
                        <m:degHide m:val="on"/>
                        <m:ctrlPr>
                          <a:rPr lang="en-US" i="1">
                            <a:latin typeface="Cambria Math" panose="02040503050406030204" pitchFamily="18" charset="0"/>
                          </a:rPr>
                        </m:ctrlPr>
                      </m:radPr>
                      <m:deg/>
                      <m:e>
                        <m:r>
                          <a:rPr lang="en-US" i="1">
                            <a:latin typeface="Cambria Math" panose="02040503050406030204" pitchFamily="18" charset="0"/>
                          </a:rPr>
                          <m:t>𝑖</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sup>
                        </m:sSup>
                      </m:e>
                    </m:rad>
                  </m:oMath>
                </a14:m>
                <a:endParaRPr lang="en-US"/>
              </a:p>
              <a:p>
                <a:pPr lvl="2">
                  <a:buFont typeface="Arial" panose="020B0604020202020204" pitchFamily="34" charset="0"/>
                  <a:buChar char="•"/>
                </a:pPr>
                <a:r>
                  <a:rPr lang="en-US"/>
                  <a:t>Phase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tan</m:t>
                            </m:r>
                          </m:e>
                          <m:sup>
                            <m:r>
                              <a:rPr lang="en-US" i="1">
                                <a:latin typeface="Cambria Math" panose="02040503050406030204" pitchFamily="18" charset="0"/>
                                <a:ea typeface="Cambria Math" panose="02040503050406030204" pitchFamily="18" charset="0"/>
                              </a:rPr>
                              <m:t>−1</m:t>
                            </m:r>
                          </m:sup>
                        </m:sSup>
                      </m:fName>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𝑖𝑚</m:t>
                            </m:r>
                          </m:num>
                          <m:den>
                            <m:r>
                              <a:rPr lang="en-US" i="1">
                                <a:latin typeface="Cambria Math" panose="02040503050406030204" pitchFamily="18" charset="0"/>
                                <a:ea typeface="Cambria Math" panose="02040503050406030204" pitchFamily="18" charset="0"/>
                              </a:rPr>
                              <m:t>𝑟𝑒</m:t>
                            </m:r>
                          </m:den>
                        </m:f>
                      </m:e>
                    </m:func>
                  </m:oMath>
                </a14:m>
                <a:endParaRPr lang="en-US"/>
              </a:p>
            </p:txBody>
          </p:sp>
        </mc:Choice>
        <mc:Fallback xmlns="">
          <p:sp>
            <p:nvSpPr>
              <p:cNvPr id="4" name="Content Placeholder 3">
                <a:extLst>
                  <a:ext uri="{FF2B5EF4-FFF2-40B4-BE49-F238E27FC236}">
                    <a16:creationId xmlns:a16="http://schemas.microsoft.com/office/drawing/2014/main" id="{303D4774-9593-4E86-BD46-9CD64D713B23}"/>
                  </a:ext>
                </a:extLst>
              </p:cNvPr>
              <p:cNvSpPr>
                <a:spLocks noGrp="1" noRot="1" noChangeAspect="1" noMove="1" noResize="1" noEditPoints="1" noAdjustHandles="1" noChangeArrowheads="1" noChangeShapeType="1" noTextEdit="1"/>
              </p:cNvSpPr>
              <p:nvPr>
                <p:ph sz="quarter" idx="11"/>
              </p:nvPr>
            </p:nvSpPr>
            <p:spPr>
              <a:blipFill>
                <a:blip r:embed="rId2"/>
                <a:stretch>
                  <a:fillRect l="-1379" t="-1189" r="-717"/>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DE6EDFFA-490C-4DD0-9814-409D204E1D37}"/>
              </a:ext>
            </a:extLst>
          </p:cNvPr>
          <p:cNvGraphicFramePr>
            <a:graphicFrameLocks noGrp="1"/>
          </p:cNvGraphicFramePr>
          <p:nvPr>
            <p:extLst>
              <p:ext uri="{D42A27DB-BD31-4B8C-83A1-F6EECF244321}">
                <p14:modId xmlns:p14="http://schemas.microsoft.com/office/powerpoint/2010/main" val="3063174940"/>
              </p:ext>
            </p:extLst>
          </p:nvPr>
        </p:nvGraphicFramePr>
        <p:xfrm>
          <a:off x="3198734" y="4340860"/>
          <a:ext cx="5794532" cy="1107440"/>
        </p:xfrm>
        <a:graphic>
          <a:graphicData uri="http://schemas.openxmlformats.org/drawingml/2006/table">
            <a:tbl>
              <a:tblPr firstRow="1" bandRow="1">
                <a:tableStyleId>{5C22544A-7EE6-4342-B048-85BDC9FD1C3A}</a:tableStyleId>
              </a:tblPr>
              <a:tblGrid>
                <a:gridCol w="1873931">
                  <a:extLst>
                    <a:ext uri="{9D8B030D-6E8A-4147-A177-3AD203B41FA5}">
                      <a16:colId xmlns:a16="http://schemas.microsoft.com/office/drawing/2014/main" val="823009110"/>
                    </a:ext>
                  </a:extLst>
                </a:gridCol>
                <a:gridCol w="1813026">
                  <a:extLst>
                    <a:ext uri="{9D8B030D-6E8A-4147-A177-3AD203B41FA5}">
                      <a16:colId xmlns:a16="http://schemas.microsoft.com/office/drawing/2014/main" val="558583220"/>
                    </a:ext>
                  </a:extLst>
                </a:gridCol>
                <a:gridCol w="2107575">
                  <a:extLst>
                    <a:ext uri="{9D8B030D-6E8A-4147-A177-3AD203B41FA5}">
                      <a16:colId xmlns:a16="http://schemas.microsoft.com/office/drawing/2014/main" val="2619700737"/>
                    </a:ext>
                  </a:extLst>
                </a:gridCol>
              </a:tblGrid>
              <a:tr h="0">
                <a:tc>
                  <a:txBody>
                    <a:bodyPr/>
                    <a:lstStyle/>
                    <a:p>
                      <a:r>
                        <a:rPr lang="en-US"/>
                        <a:t>Parameter</a:t>
                      </a:r>
                    </a:p>
                  </a:txBody>
                  <a:tcPr/>
                </a:tc>
                <a:tc>
                  <a:txBody>
                    <a:bodyPr/>
                    <a:lstStyle/>
                    <a:p>
                      <a:r>
                        <a:rPr lang="en-US"/>
                        <a:t>Measurement</a:t>
                      </a:r>
                    </a:p>
                  </a:txBody>
                  <a:tcPr/>
                </a:tc>
                <a:tc>
                  <a:txBody>
                    <a:bodyPr/>
                    <a:lstStyle/>
                    <a:p>
                      <a:r>
                        <a:rPr lang="en-US"/>
                        <a:t>Std. Dev.</a:t>
                      </a:r>
                    </a:p>
                  </a:txBody>
                  <a:tcPr/>
                </a:tc>
                <a:extLst>
                  <a:ext uri="{0D108BD9-81ED-4DB2-BD59-A6C34878D82A}">
                    <a16:rowId xmlns:a16="http://schemas.microsoft.com/office/drawing/2014/main" val="2222456743"/>
                  </a:ext>
                </a:extLst>
              </a:tr>
              <a:tr h="370840">
                <a:tc>
                  <a:txBody>
                    <a:bodyPr/>
                    <a:lstStyle/>
                    <a:p>
                      <a:r>
                        <a:rPr lang="en-US"/>
                        <a:t>Real Part</a:t>
                      </a:r>
                    </a:p>
                  </a:txBody>
                  <a:tcPr/>
                </a:tc>
                <a:tc>
                  <a:txBody>
                    <a:bodyPr/>
                    <a:lstStyle/>
                    <a:p>
                      <a:r>
                        <a:rPr lang="en-US"/>
                        <a:t>0.01</a:t>
                      </a:r>
                    </a:p>
                  </a:txBody>
                  <a:tcPr/>
                </a:tc>
                <a:tc>
                  <a:txBody>
                    <a:bodyPr/>
                    <a:lstStyle/>
                    <a:p>
                      <a:r>
                        <a:rPr lang="en-US"/>
                        <a:t>0.01</a:t>
                      </a:r>
                    </a:p>
                  </a:txBody>
                  <a:tcPr/>
                </a:tc>
                <a:extLst>
                  <a:ext uri="{0D108BD9-81ED-4DB2-BD59-A6C34878D82A}">
                    <a16:rowId xmlns:a16="http://schemas.microsoft.com/office/drawing/2014/main" val="342305737"/>
                  </a:ext>
                </a:extLst>
              </a:tr>
              <a:tr h="370840">
                <a:tc>
                  <a:txBody>
                    <a:bodyPr/>
                    <a:lstStyle/>
                    <a:p>
                      <a:r>
                        <a:rPr lang="en-US"/>
                        <a:t>Imaginary Part</a:t>
                      </a:r>
                    </a:p>
                  </a:txBody>
                  <a:tcPr/>
                </a:tc>
                <a:tc>
                  <a:txBody>
                    <a:bodyPr/>
                    <a:lstStyle/>
                    <a:p>
                      <a:r>
                        <a:rPr lang="en-US"/>
                        <a:t>0.0</a:t>
                      </a:r>
                    </a:p>
                  </a:txBody>
                  <a:tcPr/>
                </a:tc>
                <a:tc>
                  <a:txBody>
                    <a:bodyPr/>
                    <a:lstStyle/>
                    <a:p>
                      <a:r>
                        <a:rPr lang="en-US"/>
                        <a:t>0.01</a:t>
                      </a:r>
                    </a:p>
                  </a:txBody>
                  <a:tcPr/>
                </a:tc>
                <a:extLst>
                  <a:ext uri="{0D108BD9-81ED-4DB2-BD59-A6C34878D82A}">
                    <a16:rowId xmlns:a16="http://schemas.microsoft.com/office/drawing/2014/main" val="1041615661"/>
                  </a:ext>
                </a:extLst>
              </a:tr>
            </a:tbl>
          </a:graphicData>
        </a:graphic>
      </p:graphicFrame>
      <p:sp>
        <p:nvSpPr>
          <p:cNvPr id="6" name="Slide Number Placeholder 2">
            <a:extLst>
              <a:ext uri="{FF2B5EF4-FFF2-40B4-BE49-F238E27FC236}">
                <a16:creationId xmlns:a16="http://schemas.microsoft.com/office/drawing/2014/main" id="{5EEA372E-2BDA-4B14-A9BE-2703B2F91B1B}"/>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81</a:t>
            </a:fld>
            <a:endParaRPr lang="en-US"/>
          </a:p>
        </p:txBody>
      </p:sp>
    </p:spTree>
    <p:extLst>
      <p:ext uri="{BB962C8B-B14F-4D97-AF65-F5344CB8AC3E}">
        <p14:creationId xmlns:p14="http://schemas.microsoft.com/office/powerpoint/2010/main" val="363012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8972-1BCB-4DDC-8EB2-AF69B634A452}"/>
              </a:ext>
            </a:extLst>
          </p:cNvPr>
          <p:cNvSpPr>
            <a:spLocks noGrp="1"/>
          </p:cNvSpPr>
          <p:nvPr>
            <p:ph type="title"/>
          </p:nvPr>
        </p:nvSpPr>
        <p:spPr/>
        <p:txBody>
          <a:bodyPr/>
          <a:lstStyle/>
          <a:p>
            <a:r>
              <a:rPr lang="en-US"/>
              <a:t>Magnitude and Phase</a:t>
            </a:r>
          </a:p>
        </p:txBody>
      </p:sp>
      <p:sp>
        <p:nvSpPr>
          <p:cNvPr id="3" name="Slide Number Placeholder 2">
            <a:extLst>
              <a:ext uri="{FF2B5EF4-FFF2-40B4-BE49-F238E27FC236}">
                <a16:creationId xmlns:a16="http://schemas.microsoft.com/office/drawing/2014/main" id="{CC2FA43A-D920-402D-85FC-1E8CA93EBCE7}"/>
              </a:ext>
            </a:extLst>
          </p:cNvPr>
          <p:cNvSpPr>
            <a:spLocks noGrp="1"/>
          </p:cNvSpPr>
          <p:nvPr>
            <p:ph type="sldNum" sz="quarter" idx="10"/>
          </p:nvPr>
        </p:nvSpPr>
        <p:spPr/>
        <p:txBody>
          <a:bodyPr/>
          <a:lstStyle/>
          <a:p>
            <a:fld id="{4FAB73BC-B049-4115-A692-8D63A059BFB8}" type="slidenum">
              <a:rPr lang="en-US" smtClean="0"/>
              <a:pPr/>
              <a:t>82</a:t>
            </a:fld>
            <a:endParaRPr lang="en-US"/>
          </a:p>
        </p:txBody>
      </p:sp>
      <p:sp>
        <p:nvSpPr>
          <p:cNvPr id="4" name="Content Placeholder 3">
            <a:extLst>
              <a:ext uri="{FF2B5EF4-FFF2-40B4-BE49-F238E27FC236}">
                <a16:creationId xmlns:a16="http://schemas.microsoft.com/office/drawing/2014/main" id="{942C6295-9F93-4F93-931F-FFA5305DF2C8}"/>
              </a:ext>
            </a:extLst>
          </p:cNvPr>
          <p:cNvSpPr>
            <a:spLocks noGrp="1"/>
          </p:cNvSpPr>
          <p:nvPr>
            <p:ph sz="quarter" idx="11"/>
          </p:nvPr>
        </p:nvSpPr>
        <p:spPr>
          <a:xfrm>
            <a:off x="647700" y="1123950"/>
            <a:ext cx="11049000" cy="4610100"/>
          </a:xfrm>
        </p:spPr>
        <p:txBody>
          <a:bodyPr/>
          <a:lstStyle/>
          <a:p>
            <a:r>
              <a:rPr lang="en-US"/>
              <a:t>Enter the measurement model as two equations, and enter the measured values. The two equations share input variables re and </a:t>
            </a:r>
            <a:r>
              <a:rPr lang="en-US" err="1"/>
              <a:t>im</a:t>
            </a:r>
            <a:r>
              <a:rPr lang="en-US"/>
              <a:t>. Run the calculation.</a:t>
            </a:r>
          </a:p>
          <a:p>
            <a:endParaRPr lang="en-US"/>
          </a:p>
        </p:txBody>
      </p:sp>
      <p:pic>
        <p:nvPicPr>
          <p:cNvPr id="9" name="Picture 8">
            <a:extLst>
              <a:ext uri="{FF2B5EF4-FFF2-40B4-BE49-F238E27FC236}">
                <a16:creationId xmlns:a16="http://schemas.microsoft.com/office/drawing/2014/main" id="{7DD9027E-4C66-23F1-DD29-AD631973986D}"/>
              </a:ext>
            </a:extLst>
          </p:cNvPr>
          <p:cNvPicPr>
            <a:picLocks noChangeAspect="1"/>
          </p:cNvPicPr>
          <p:nvPr/>
        </p:nvPicPr>
        <p:blipFill>
          <a:blip r:embed="rId2"/>
          <a:stretch>
            <a:fillRect/>
          </a:stretch>
        </p:blipFill>
        <p:spPr>
          <a:xfrm>
            <a:off x="2933353" y="1836464"/>
            <a:ext cx="6325294" cy="4898246"/>
          </a:xfrm>
          <a:prstGeom prst="rect">
            <a:avLst/>
          </a:prstGeom>
        </p:spPr>
      </p:pic>
    </p:spTree>
    <p:extLst>
      <p:ext uri="{BB962C8B-B14F-4D97-AF65-F5344CB8AC3E}">
        <p14:creationId xmlns:p14="http://schemas.microsoft.com/office/powerpoint/2010/main" val="1144537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718654-7E5E-FFEB-E42B-6485E62EB4E3}"/>
              </a:ext>
            </a:extLst>
          </p:cNvPr>
          <p:cNvPicPr>
            <a:picLocks noChangeAspect="1"/>
          </p:cNvPicPr>
          <p:nvPr/>
        </p:nvPicPr>
        <p:blipFill>
          <a:blip r:embed="rId2"/>
          <a:stretch>
            <a:fillRect/>
          </a:stretch>
        </p:blipFill>
        <p:spPr>
          <a:xfrm>
            <a:off x="3057878" y="2662966"/>
            <a:ext cx="5958646" cy="3990983"/>
          </a:xfrm>
          <a:prstGeom prst="rect">
            <a:avLst/>
          </a:prstGeom>
        </p:spPr>
      </p:pic>
      <p:sp>
        <p:nvSpPr>
          <p:cNvPr id="2" name="Title 1">
            <a:extLst>
              <a:ext uri="{FF2B5EF4-FFF2-40B4-BE49-F238E27FC236}">
                <a16:creationId xmlns:a16="http://schemas.microsoft.com/office/drawing/2014/main" id="{9E046CC8-9B71-4620-A189-222D11F8FDA6}"/>
              </a:ext>
            </a:extLst>
          </p:cNvPr>
          <p:cNvSpPr>
            <a:spLocks noGrp="1"/>
          </p:cNvSpPr>
          <p:nvPr>
            <p:ph type="title"/>
          </p:nvPr>
        </p:nvSpPr>
        <p:spPr/>
        <p:txBody>
          <a:bodyPr/>
          <a:lstStyle/>
          <a:p>
            <a:r>
              <a:rPr lang="en-US"/>
              <a:t>Magnitude and Phase</a:t>
            </a:r>
          </a:p>
        </p:txBody>
      </p:sp>
      <p:sp>
        <p:nvSpPr>
          <p:cNvPr id="3" name="Slide Number Placeholder 2">
            <a:extLst>
              <a:ext uri="{FF2B5EF4-FFF2-40B4-BE49-F238E27FC236}">
                <a16:creationId xmlns:a16="http://schemas.microsoft.com/office/drawing/2014/main" id="{9480EC7D-AFEE-4FE6-B4E7-2A1C0C069563}"/>
              </a:ext>
            </a:extLst>
          </p:cNvPr>
          <p:cNvSpPr>
            <a:spLocks noGrp="1"/>
          </p:cNvSpPr>
          <p:nvPr>
            <p:ph type="sldNum" sz="quarter" idx="10"/>
          </p:nvPr>
        </p:nvSpPr>
        <p:spPr/>
        <p:txBody>
          <a:bodyPr/>
          <a:lstStyle/>
          <a:p>
            <a:fld id="{4FAB73BC-B049-4115-A692-8D63A059BFB8}" type="slidenum">
              <a:rPr lang="en-US" smtClean="0"/>
              <a:pPr/>
              <a:t>83</a:t>
            </a:fld>
            <a:endParaRPr lang="en-US"/>
          </a:p>
        </p:txBody>
      </p:sp>
      <p:sp>
        <p:nvSpPr>
          <p:cNvPr id="4" name="Content Placeholder 3">
            <a:extLst>
              <a:ext uri="{FF2B5EF4-FFF2-40B4-BE49-F238E27FC236}">
                <a16:creationId xmlns:a16="http://schemas.microsoft.com/office/drawing/2014/main" id="{9002BC7F-C5EE-4EC6-9322-9AD1B61BE0FA}"/>
              </a:ext>
            </a:extLst>
          </p:cNvPr>
          <p:cNvSpPr>
            <a:spLocks noGrp="1"/>
          </p:cNvSpPr>
          <p:nvPr>
            <p:ph sz="quarter" idx="11"/>
          </p:nvPr>
        </p:nvSpPr>
        <p:spPr/>
        <p:txBody>
          <a:bodyPr/>
          <a:lstStyle/>
          <a:p>
            <a:r>
              <a:rPr lang="en-US" dirty="0"/>
              <a:t>Switch to </a:t>
            </a:r>
            <a:r>
              <a:rPr lang="en-US" b="1" dirty="0"/>
              <a:t>Comparison Plots</a:t>
            </a:r>
            <a:r>
              <a:rPr lang="en-US" dirty="0"/>
              <a:t>. Choose </a:t>
            </a:r>
            <a:r>
              <a:rPr lang="en-US" b="1" dirty="0"/>
              <a:t>Joint PDF </a:t>
            </a:r>
            <a:r>
              <a:rPr lang="en-US" dirty="0"/>
              <a:t>and </a:t>
            </a:r>
            <a:r>
              <a:rPr lang="en-US" b="1" dirty="0"/>
              <a:t>Contours</a:t>
            </a:r>
            <a:r>
              <a:rPr lang="en-US" dirty="0"/>
              <a:t> to compare magnitude vs. phase uncertainty. This allows observation of correlations between output parameters.</a:t>
            </a:r>
          </a:p>
          <a:p>
            <a:r>
              <a:rPr lang="en-US" dirty="0"/>
              <a:t>Figure should appear similar to Figure 17 in GUM-S2.</a:t>
            </a:r>
          </a:p>
          <a:p>
            <a:endParaRPr lang="en-US" dirty="0"/>
          </a:p>
        </p:txBody>
      </p:sp>
      <p:cxnSp>
        <p:nvCxnSpPr>
          <p:cNvPr id="6" name="Straight Arrow Connector 5">
            <a:extLst>
              <a:ext uri="{FF2B5EF4-FFF2-40B4-BE49-F238E27FC236}">
                <a16:creationId xmlns:a16="http://schemas.microsoft.com/office/drawing/2014/main" id="{F435CE7C-B34A-4330-9D4A-1369E7A91858}"/>
              </a:ext>
            </a:extLst>
          </p:cNvPr>
          <p:cNvCxnSpPr>
            <a:cxnSpLocks/>
          </p:cNvCxnSpPr>
          <p:nvPr/>
        </p:nvCxnSpPr>
        <p:spPr>
          <a:xfrm>
            <a:off x="1941038" y="3380734"/>
            <a:ext cx="123444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985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3ADDD2-ACF7-6EB9-662D-DB8E9AB3D01E}"/>
              </a:ext>
            </a:extLst>
          </p:cNvPr>
          <p:cNvPicPr>
            <a:picLocks noChangeAspect="1"/>
          </p:cNvPicPr>
          <p:nvPr/>
        </p:nvPicPr>
        <p:blipFill>
          <a:blip r:embed="rId2"/>
          <a:stretch>
            <a:fillRect/>
          </a:stretch>
        </p:blipFill>
        <p:spPr>
          <a:xfrm>
            <a:off x="2692195" y="2303316"/>
            <a:ext cx="6616192" cy="4431394"/>
          </a:xfrm>
          <a:prstGeom prst="rect">
            <a:avLst/>
          </a:prstGeom>
        </p:spPr>
      </p:pic>
      <p:sp>
        <p:nvSpPr>
          <p:cNvPr id="2" name="Title 1">
            <a:extLst>
              <a:ext uri="{FF2B5EF4-FFF2-40B4-BE49-F238E27FC236}">
                <a16:creationId xmlns:a16="http://schemas.microsoft.com/office/drawing/2014/main" id="{5AC45B88-E150-4A46-BD58-3C17BB3E121B}"/>
              </a:ext>
            </a:extLst>
          </p:cNvPr>
          <p:cNvSpPr>
            <a:spLocks noGrp="1"/>
          </p:cNvSpPr>
          <p:nvPr>
            <p:ph type="title"/>
          </p:nvPr>
        </p:nvSpPr>
        <p:spPr/>
        <p:txBody>
          <a:bodyPr/>
          <a:lstStyle/>
          <a:p>
            <a:r>
              <a:rPr lang="en-US"/>
              <a:t>Magnitude and Phase</a:t>
            </a:r>
          </a:p>
        </p:txBody>
      </p:sp>
      <p:sp>
        <p:nvSpPr>
          <p:cNvPr id="3" name="Slide Number Placeholder 2">
            <a:extLst>
              <a:ext uri="{FF2B5EF4-FFF2-40B4-BE49-F238E27FC236}">
                <a16:creationId xmlns:a16="http://schemas.microsoft.com/office/drawing/2014/main" id="{E889C70F-F7A9-4046-8EF6-9BC47088917C}"/>
              </a:ext>
            </a:extLst>
          </p:cNvPr>
          <p:cNvSpPr>
            <a:spLocks noGrp="1"/>
          </p:cNvSpPr>
          <p:nvPr>
            <p:ph type="sldNum" sz="quarter" idx="10"/>
          </p:nvPr>
        </p:nvSpPr>
        <p:spPr/>
        <p:txBody>
          <a:bodyPr/>
          <a:lstStyle/>
          <a:p>
            <a:fld id="{4FAB73BC-B049-4115-A692-8D63A059BFB8}" type="slidenum">
              <a:rPr lang="en-US" smtClean="0"/>
              <a:pPr/>
              <a:t>84</a:t>
            </a:fld>
            <a:endParaRPr lang="en-US"/>
          </a:p>
        </p:txBody>
      </p:sp>
      <p:sp>
        <p:nvSpPr>
          <p:cNvPr id="4" name="Content Placeholder 3">
            <a:extLst>
              <a:ext uri="{FF2B5EF4-FFF2-40B4-BE49-F238E27FC236}">
                <a16:creationId xmlns:a16="http://schemas.microsoft.com/office/drawing/2014/main" id="{298737ED-6399-4467-8006-24686C8BE2B3}"/>
              </a:ext>
            </a:extLst>
          </p:cNvPr>
          <p:cNvSpPr>
            <a:spLocks noGrp="1"/>
          </p:cNvSpPr>
          <p:nvPr>
            <p:ph sz="quarter" idx="11"/>
          </p:nvPr>
        </p:nvSpPr>
        <p:spPr/>
        <p:txBody>
          <a:bodyPr/>
          <a:lstStyle/>
          <a:p>
            <a:r>
              <a:rPr lang="en-US"/>
              <a:t>Now go back and add a correlation. Expand the </a:t>
            </a:r>
            <a:r>
              <a:rPr lang="en-US" b="1"/>
              <a:t>Correlations</a:t>
            </a:r>
            <a:r>
              <a:rPr lang="en-US"/>
              <a:t> section and right-click to enter a correlation coefficient of 0.9 between </a:t>
            </a:r>
            <a:r>
              <a:rPr lang="en-US" i="1"/>
              <a:t>re</a:t>
            </a:r>
            <a:r>
              <a:rPr lang="en-US"/>
              <a:t> and </a:t>
            </a:r>
            <a:r>
              <a:rPr lang="en-US" i="1" err="1"/>
              <a:t>im</a:t>
            </a:r>
            <a:r>
              <a:rPr lang="en-US"/>
              <a:t>. Recalculate.</a:t>
            </a:r>
          </a:p>
          <a:p>
            <a:endParaRPr lang="en-US"/>
          </a:p>
        </p:txBody>
      </p:sp>
      <p:cxnSp>
        <p:nvCxnSpPr>
          <p:cNvPr id="5" name="Straight Arrow Connector 4">
            <a:extLst>
              <a:ext uri="{FF2B5EF4-FFF2-40B4-BE49-F238E27FC236}">
                <a16:creationId xmlns:a16="http://schemas.microsoft.com/office/drawing/2014/main" id="{9F81687D-51CC-4942-8CC7-7C8151150C87}"/>
              </a:ext>
            </a:extLst>
          </p:cNvPr>
          <p:cNvCxnSpPr>
            <a:cxnSpLocks/>
          </p:cNvCxnSpPr>
          <p:nvPr/>
        </p:nvCxnSpPr>
        <p:spPr>
          <a:xfrm>
            <a:off x="1121074" y="5732698"/>
            <a:ext cx="1762539"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63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FC6A-06CC-425A-BDE2-F641235195AD}"/>
              </a:ext>
            </a:extLst>
          </p:cNvPr>
          <p:cNvSpPr>
            <a:spLocks noGrp="1"/>
          </p:cNvSpPr>
          <p:nvPr>
            <p:ph type="title"/>
          </p:nvPr>
        </p:nvSpPr>
        <p:spPr/>
        <p:txBody>
          <a:bodyPr/>
          <a:lstStyle/>
          <a:p>
            <a:r>
              <a:rPr lang="en-US"/>
              <a:t>Magnitude and Phase</a:t>
            </a:r>
          </a:p>
        </p:txBody>
      </p:sp>
      <p:sp>
        <p:nvSpPr>
          <p:cNvPr id="3" name="Slide Number Placeholder 2">
            <a:extLst>
              <a:ext uri="{FF2B5EF4-FFF2-40B4-BE49-F238E27FC236}">
                <a16:creationId xmlns:a16="http://schemas.microsoft.com/office/drawing/2014/main" id="{D702EF4E-6DA8-46BE-B76F-1BBA4E1D83DC}"/>
              </a:ext>
            </a:extLst>
          </p:cNvPr>
          <p:cNvSpPr>
            <a:spLocks noGrp="1"/>
          </p:cNvSpPr>
          <p:nvPr>
            <p:ph type="sldNum" sz="quarter" idx="10"/>
          </p:nvPr>
        </p:nvSpPr>
        <p:spPr/>
        <p:txBody>
          <a:bodyPr/>
          <a:lstStyle/>
          <a:p>
            <a:fld id="{4FAB73BC-B049-4115-A692-8D63A059BFB8}" type="slidenum">
              <a:rPr lang="en-US" smtClean="0"/>
              <a:pPr/>
              <a:t>85</a:t>
            </a:fld>
            <a:endParaRPr lang="en-US"/>
          </a:p>
        </p:txBody>
      </p:sp>
      <p:sp>
        <p:nvSpPr>
          <p:cNvPr id="4" name="Content Placeholder 3">
            <a:extLst>
              <a:ext uri="{FF2B5EF4-FFF2-40B4-BE49-F238E27FC236}">
                <a16:creationId xmlns:a16="http://schemas.microsoft.com/office/drawing/2014/main" id="{083D0CC8-B74F-41DB-AA78-3EA9EC19A083}"/>
              </a:ext>
            </a:extLst>
          </p:cNvPr>
          <p:cNvSpPr>
            <a:spLocks noGrp="1"/>
          </p:cNvSpPr>
          <p:nvPr>
            <p:ph sz="quarter" idx="11"/>
          </p:nvPr>
        </p:nvSpPr>
        <p:spPr/>
        <p:txBody>
          <a:bodyPr/>
          <a:lstStyle/>
          <a:p>
            <a:r>
              <a:rPr lang="en-US" dirty="0"/>
              <a:t>Results should appear similar to Figure 20 in GUM-S2. Experiment with other values for </a:t>
            </a:r>
            <a:r>
              <a:rPr lang="en-US" i="1" dirty="0"/>
              <a:t>re</a:t>
            </a:r>
            <a:r>
              <a:rPr lang="en-US" dirty="0"/>
              <a:t> and correlation.</a:t>
            </a:r>
          </a:p>
          <a:p>
            <a:endParaRPr lang="en-US" dirty="0"/>
          </a:p>
        </p:txBody>
      </p:sp>
      <p:pic>
        <p:nvPicPr>
          <p:cNvPr id="7" name="Picture 6">
            <a:extLst>
              <a:ext uri="{FF2B5EF4-FFF2-40B4-BE49-F238E27FC236}">
                <a16:creationId xmlns:a16="http://schemas.microsoft.com/office/drawing/2014/main" id="{0C013E27-A2EC-3240-302C-FB8D0AD040F1}"/>
              </a:ext>
            </a:extLst>
          </p:cNvPr>
          <p:cNvPicPr>
            <a:picLocks noChangeAspect="1"/>
          </p:cNvPicPr>
          <p:nvPr/>
        </p:nvPicPr>
        <p:blipFill>
          <a:blip r:embed="rId2"/>
          <a:stretch>
            <a:fillRect/>
          </a:stretch>
        </p:blipFill>
        <p:spPr>
          <a:xfrm>
            <a:off x="2798178" y="2247900"/>
            <a:ext cx="6595644" cy="4417632"/>
          </a:xfrm>
          <a:prstGeom prst="rect">
            <a:avLst/>
          </a:prstGeom>
        </p:spPr>
      </p:pic>
    </p:spTree>
    <p:extLst>
      <p:ext uri="{BB962C8B-B14F-4D97-AF65-F5344CB8AC3E}">
        <p14:creationId xmlns:p14="http://schemas.microsoft.com/office/powerpoint/2010/main" val="2551705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84CCB-ECC0-4D47-886E-14A2B67E4D37}"/>
              </a:ext>
            </a:extLst>
          </p:cNvPr>
          <p:cNvSpPr>
            <a:spLocks noGrp="1"/>
          </p:cNvSpPr>
          <p:nvPr>
            <p:ph type="title"/>
          </p:nvPr>
        </p:nvSpPr>
        <p:spPr/>
        <p:txBody>
          <a:bodyPr/>
          <a:lstStyle/>
          <a:p>
            <a:r>
              <a:rPr lang="en-US"/>
              <a:t>Magnitude and Phase – Sweeping Multiple Values</a:t>
            </a:r>
          </a:p>
        </p:txBody>
      </p:sp>
      <p:sp>
        <p:nvSpPr>
          <p:cNvPr id="3" name="Slide Number Placeholder 2">
            <a:extLst>
              <a:ext uri="{FF2B5EF4-FFF2-40B4-BE49-F238E27FC236}">
                <a16:creationId xmlns:a16="http://schemas.microsoft.com/office/drawing/2014/main" id="{D6E7D0A1-125B-4F3C-9366-3C4F33B22E49}"/>
              </a:ext>
            </a:extLst>
          </p:cNvPr>
          <p:cNvSpPr>
            <a:spLocks noGrp="1"/>
          </p:cNvSpPr>
          <p:nvPr>
            <p:ph type="sldNum" sz="quarter" idx="10"/>
          </p:nvPr>
        </p:nvSpPr>
        <p:spPr/>
        <p:txBody>
          <a:bodyPr/>
          <a:lstStyle/>
          <a:p>
            <a:fld id="{4FAB73BC-B049-4115-A692-8D63A059BFB8}" type="slidenum">
              <a:rPr lang="en-US" smtClean="0"/>
              <a:pPr/>
              <a:t>86</a:t>
            </a:fld>
            <a:endParaRPr lang="en-US"/>
          </a:p>
        </p:txBody>
      </p:sp>
      <p:sp>
        <p:nvSpPr>
          <p:cNvPr id="4" name="Content Placeholder 3">
            <a:extLst>
              <a:ext uri="{FF2B5EF4-FFF2-40B4-BE49-F238E27FC236}">
                <a16:creationId xmlns:a16="http://schemas.microsoft.com/office/drawing/2014/main" id="{C84FC884-31B1-4F14-BA98-8F2CD8CF7957}"/>
              </a:ext>
            </a:extLst>
          </p:cNvPr>
          <p:cNvSpPr>
            <a:spLocks noGrp="1"/>
          </p:cNvSpPr>
          <p:nvPr>
            <p:ph sz="quarter" idx="11"/>
          </p:nvPr>
        </p:nvSpPr>
        <p:spPr/>
        <p:txBody>
          <a:bodyPr/>
          <a:lstStyle/>
          <a:p>
            <a:r>
              <a:rPr lang="en-US"/>
              <a:t>The GUM-S2 plots the results using several different values for </a:t>
            </a:r>
            <a:r>
              <a:rPr lang="en-US" b="1"/>
              <a:t>re</a:t>
            </a:r>
            <a:r>
              <a:rPr lang="en-US"/>
              <a:t>. The calculator makes it easy to make these plots all at once. Keeping the same window from the last example, go to the </a:t>
            </a:r>
            <a:r>
              <a:rPr lang="en-US" b="1"/>
              <a:t>Uncertainty</a:t>
            </a:r>
            <a:r>
              <a:rPr lang="en-US"/>
              <a:t> menu and select </a:t>
            </a:r>
            <a:r>
              <a:rPr lang="en-US" b="1"/>
              <a:t>New Uncertainty Sweep…</a:t>
            </a:r>
            <a:r>
              <a:rPr lang="en-US"/>
              <a:t> A new </a:t>
            </a:r>
            <a:r>
              <a:rPr lang="en-US" b="1"/>
              <a:t>Sweep</a:t>
            </a:r>
            <a:r>
              <a:rPr lang="en-US"/>
              <a:t> section will be shown.</a:t>
            </a:r>
          </a:p>
          <a:p>
            <a:endParaRPr lang="en-US"/>
          </a:p>
        </p:txBody>
      </p:sp>
      <p:cxnSp>
        <p:nvCxnSpPr>
          <p:cNvPr id="5" name="Straight Arrow Connector 4">
            <a:extLst>
              <a:ext uri="{FF2B5EF4-FFF2-40B4-BE49-F238E27FC236}">
                <a16:creationId xmlns:a16="http://schemas.microsoft.com/office/drawing/2014/main" id="{512052EA-B74C-43EE-9598-1AA963616616}"/>
              </a:ext>
            </a:extLst>
          </p:cNvPr>
          <p:cNvCxnSpPr>
            <a:cxnSpLocks/>
          </p:cNvCxnSpPr>
          <p:nvPr/>
        </p:nvCxnSpPr>
        <p:spPr>
          <a:xfrm flipV="1">
            <a:off x="2555604" y="5350656"/>
            <a:ext cx="1321424" cy="9541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3443D8-F0A8-DDBB-B951-C46ABFDE6C98}"/>
              </a:ext>
            </a:extLst>
          </p:cNvPr>
          <p:cNvPicPr>
            <a:picLocks noChangeAspect="1"/>
          </p:cNvPicPr>
          <p:nvPr/>
        </p:nvPicPr>
        <p:blipFill>
          <a:blip r:embed="rId2"/>
          <a:stretch>
            <a:fillRect/>
          </a:stretch>
        </p:blipFill>
        <p:spPr>
          <a:xfrm>
            <a:off x="4027835" y="2477504"/>
            <a:ext cx="6235546" cy="4176445"/>
          </a:xfrm>
          <a:prstGeom prst="rect">
            <a:avLst/>
          </a:prstGeom>
        </p:spPr>
      </p:pic>
    </p:spTree>
    <p:extLst>
      <p:ext uri="{BB962C8B-B14F-4D97-AF65-F5344CB8AC3E}">
        <p14:creationId xmlns:p14="http://schemas.microsoft.com/office/powerpoint/2010/main" val="3891201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FD5DF9-957C-8097-8E52-B9147BCF9950}"/>
              </a:ext>
            </a:extLst>
          </p:cNvPr>
          <p:cNvPicPr>
            <a:picLocks noChangeAspect="1"/>
          </p:cNvPicPr>
          <p:nvPr/>
        </p:nvPicPr>
        <p:blipFill>
          <a:blip r:embed="rId2"/>
          <a:stretch>
            <a:fillRect/>
          </a:stretch>
        </p:blipFill>
        <p:spPr>
          <a:xfrm>
            <a:off x="3281685" y="2130941"/>
            <a:ext cx="6667563" cy="4465802"/>
          </a:xfrm>
          <a:prstGeom prst="rect">
            <a:avLst/>
          </a:prstGeom>
        </p:spPr>
      </p:pic>
      <p:sp>
        <p:nvSpPr>
          <p:cNvPr id="2" name="Title 1">
            <a:extLst>
              <a:ext uri="{FF2B5EF4-FFF2-40B4-BE49-F238E27FC236}">
                <a16:creationId xmlns:a16="http://schemas.microsoft.com/office/drawing/2014/main" id="{C82ECA82-A15F-4ED9-B254-659A154BEE9B}"/>
              </a:ext>
            </a:extLst>
          </p:cNvPr>
          <p:cNvSpPr>
            <a:spLocks noGrp="1"/>
          </p:cNvSpPr>
          <p:nvPr>
            <p:ph type="title"/>
          </p:nvPr>
        </p:nvSpPr>
        <p:spPr/>
        <p:txBody>
          <a:bodyPr/>
          <a:lstStyle/>
          <a:p>
            <a:r>
              <a:rPr lang="en-US"/>
              <a:t>Magnitude and Phase – Sweeping Multiple Values</a:t>
            </a:r>
          </a:p>
        </p:txBody>
      </p:sp>
      <p:sp>
        <p:nvSpPr>
          <p:cNvPr id="3" name="Slide Number Placeholder 2">
            <a:extLst>
              <a:ext uri="{FF2B5EF4-FFF2-40B4-BE49-F238E27FC236}">
                <a16:creationId xmlns:a16="http://schemas.microsoft.com/office/drawing/2014/main" id="{6E8B8368-86A4-4CD7-81A2-22E64BDC6357}"/>
              </a:ext>
            </a:extLst>
          </p:cNvPr>
          <p:cNvSpPr>
            <a:spLocks noGrp="1"/>
          </p:cNvSpPr>
          <p:nvPr>
            <p:ph type="sldNum" sz="quarter" idx="10"/>
          </p:nvPr>
        </p:nvSpPr>
        <p:spPr/>
        <p:txBody>
          <a:bodyPr/>
          <a:lstStyle/>
          <a:p>
            <a:fld id="{4FAB73BC-B049-4115-A692-8D63A059BFB8}" type="slidenum">
              <a:rPr lang="en-US" smtClean="0"/>
              <a:pPr/>
              <a:t>87</a:t>
            </a:fld>
            <a:endParaRPr lang="en-US"/>
          </a:p>
        </p:txBody>
      </p:sp>
      <p:sp>
        <p:nvSpPr>
          <p:cNvPr id="4" name="Content Placeholder 3">
            <a:extLst>
              <a:ext uri="{FF2B5EF4-FFF2-40B4-BE49-F238E27FC236}">
                <a16:creationId xmlns:a16="http://schemas.microsoft.com/office/drawing/2014/main" id="{EF1F7B49-2434-422D-B440-B0E2A5B5557F}"/>
              </a:ext>
            </a:extLst>
          </p:cNvPr>
          <p:cNvSpPr>
            <a:spLocks noGrp="1"/>
          </p:cNvSpPr>
          <p:nvPr>
            <p:ph sz="quarter" idx="11"/>
          </p:nvPr>
        </p:nvSpPr>
        <p:spPr/>
        <p:txBody>
          <a:bodyPr/>
          <a:lstStyle/>
          <a:p>
            <a:r>
              <a:rPr lang="en-US"/>
              <a:t>Add a new sweep by right clicking and </a:t>
            </a:r>
            <a:r>
              <a:rPr lang="en-US" b="1"/>
              <a:t>Add Sweep Column</a:t>
            </a:r>
            <a:r>
              <a:rPr lang="en-US"/>
              <a:t>. Select </a:t>
            </a:r>
            <a:r>
              <a:rPr lang="en-US" b="1"/>
              <a:t>Mean</a:t>
            </a:r>
            <a:r>
              <a:rPr lang="en-US"/>
              <a:t> and </a:t>
            </a:r>
            <a:r>
              <a:rPr lang="en-US" b="1"/>
              <a:t>re</a:t>
            </a:r>
            <a:r>
              <a:rPr lang="en-US"/>
              <a:t> as the sweep parameters. In the table, enter </a:t>
            </a:r>
            <a:r>
              <a:rPr lang="en-US" i="1"/>
              <a:t>re</a:t>
            </a:r>
            <a:r>
              <a:rPr lang="en-US"/>
              <a:t> values of 0.001, 0.002, 0.005, 0.01, 0.02, 0.05, 0.1, 0.2, and 0.5.</a:t>
            </a:r>
          </a:p>
          <a:p>
            <a:endParaRPr lang="en-US"/>
          </a:p>
        </p:txBody>
      </p:sp>
      <p:cxnSp>
        <p:nvCxnSpPr>
          <p:cNvPr id="5" name="Straight Arrow Connector 4">
            <a:extLst>
              <a:ext uri="{FF2B5EF4-FFF2-40B4-BE49-F238E27FC236}">
                <a16:creationId xmlns:a16="http://schemas.microsoft.com/office/drawing/2014/main" id="{B8E94F06-136D-49A2-AFE3-A27B70F057D1}"/>
              </a:ext>
            </a:extLst>
          </p:cNvPr>
          <p:cNvCxnSpPr>
            <a:cxnSpLocks/>
          </p:cNvCxnSpPr>
          <p:nvPr/>
        </p:nvCxnSpPr>
        <p:spPr>
          <a:xfrm>
            <a:off x="2242752" y="5403411"/>
            <a:ext cx="116619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59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3E79-1AED-45A0-9D0D-0355CED87D77}"/>
              </a:ext>
            </a:extLst>
          </p:cNvPr>
          <p:cNvSpPr>
            <a:spLocks noGrp="1"/>
          </p:cNvSpPr>
          <p:nvPr>
            <p:ph type="title"/>
          </p:nvPr>
        </p:nvSpPr>
        <p:spPr/>
        <p:txBody>
          <a:bodyPr/>
          <a:lstStyle/>
          <a:p>
            <a:r>
              <a:rPr lang="en-US"/>
              <a:t>Magnitude and Phase – Sweeping Multiple Values</a:t>
            </a:r>
          </a:p>
        </p:txBody>
      </p:sp>
      <p:sp>
        <p:nvSpPr>
          <p:cNvPr id="3" name="Slide Number Placeholder 2">
            <a:extLst>
              <a:ext uri="{FF2B5EF4-FFF2-40B4-BE49-F238E27FC236}">
                <a16:creationId xmlns:a16="http://schemas.microsoft.com/office/drawing/2014/main" id="{8B360F88-AEA2-4ABD-8C2E-505C3AAA559A}"/>
              </a:ext>
            </a:extLst>
          </p:cNvPr>
          <p:cNvSpPr>
            <a:spLocks noGrp="1"/>
          </p:cNvSpPr>
          <p:nvPr>
            <p:ph type="sldNum" sz="quarter" idx="10"/>
          </p:nvPr>
        </p:nvSpPr>
        <p:spPr/>
        <p:txBody>
          <a:bodyPr/>
          <a:lstStyle/>
          <a:p>
            <a:fld id="{4FAB73BC-B049-4115-A692-8D63A059BFB8}" type="slidenum">
              <a:rPr lang="en-US" smtClean="0"/>
              <a:pPr/>
              <a:t>88</a:t>
            </a:fld>
            <a:endParaRPr lang="en-US"/>
          </a:p>
        </p:txBody>
      </p:sp>
      <p:sp>
        <p:nvSpPr>
          <p:cNvPr id="4" name="Content Placeholder 3">
            <a:extLst>
              <a:ext uri="{FF2B5EF4-FFF2-40B4-BE49-F238E27FC236}">
                <a16:creationId xmlns:a16="http://schemas.microsoft.com/office/drawing/2014/main" id="{C9D4ED0D-E041-4D3B-BB52-EF3703B8C89F}"/>
              </a:ext>
            </a:extLst>
          </p:cNvPr>
          <p:cNvSpPr>
            <a:spLocks noGrp="1"/>
          </p:cNvSpPr>
          <p:nvPr>
            <p:ph sz="quarter" idx="11"/>
          </p:nvPr>
        </p:nvSpPr>
        <p:spPr/>
        <p:txBody>
          <a:bodyPr/>
          <a:lstStyle/>
          <a:p>
            <a:r>
              <a:rPr lang="en-US"/>
              <a:t>After calculating, return to </a:t>
            </a:r>
            <a:r>
              <a:rPr lang="en-US" b="1"/>
              <a:t>Comparison Plots</a:t>
            </a:r>
            <a:r>
              <a:rPr lang="en-US"/>
              <a:t>. Use the new slider to review results of the different </a:t>
            </a:r>
            <a:r>
              <a:rPr lang="en-US" i="1"/>
              <a:t>re</a:t>
            </a:r>
            <a:r>
              <a:rPr lang="en-US"/>
              <a:t> values.</a:t>
            </a:r>
          </a:p>
          <a:p>
            <a:endParaRPr lang="en-US"/>
          </a:p>
        </p:txBody>
      </p:sp>
      <p:cxnSp>
        <p:nvCxnSpPr>
          <p:cNvPr id="5" name="Straight Arrow Connector 4">
            <a:extLst>
              <a:ext uri="{FF2B5EF4-FFF2-40B4-BE49-F238E27FC236}">
                <a16:creationId xmlns:a16="http://schemas.microsoft.com/office/drawing/2014/main" id="{9394BC27-3661-42C3-85AC-FF006E8F4412}"/>
              </a:ext>
            </a:extLst>
          </p:cNvPr>
          <p:cNvCxnSpPr>
            <a:cxnSpLocks/>
          </p:cNvCxnSpPr>
          <p:nvPr/>
        </p:nvCxnSpPr>
        <p:spPr>
          <a:xfrm>
            <a:off x="1442054" y="2992933"/>
            <a:ext cx="110815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009634B-980E-0557-D757-9D8FE35D8489}"/>
              </a:ext>
            </a:extLst>
          </p:cNvPr>
          <p:cNvPicPr>
            <a:picLocks noChangeAspect="1"/>
          </p:cNvPicPr>
          <p:nvPr/>
        </p:nvPicPr>
        <p:blipFill>
          <a:blip r:embed="rId2"/>
          <a:stretch>
            <a:fillRect/>
          </a:stretch>
        </p:blipFill>
        <p:spPr>
          <a:xfrm>
            <a:off x="3000419" y="1940416"/>
            <a:ext cx="7037433" cy="4713533"/>
          </a:xfrm>
          <a:prstGeom prst="rect">
            <a:avLst/>
          </a:prstGeom>
        </p:spPr>
      </p:pic>
    </p:spTree>
    <p:extLst>
      <p:ext uri="{BB962C8B-B14F-4D97-AF65-F5344CB8AC3E}">
        <p14:creationId xmlns:p14="http://schemas.microsoft.com/office/powerpoint/2010/main" val="428531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73E4-F545-4C00-8040-FAF48D7252FC}"/>
              </a:ext>
            </a:extLst>
          </p:cNvPr>
          <p:cNvSpPr>
            <a:spLocks noGrp="1"/>
          </p:cNvSpPr>
          <p:nvPr>
            <p:ph type="title"/>
          </p:nvPr>
        </p:nvSpPr>
        <p:spPr/>
        <p:txBody>
          <a:bodyPr/>
          <a:lstStyle/>
          <a:p>
            <a:r>
              <a:rPr lang="en-US"/>
              <a:t>Magnitude and Phase – Sweeping Multiple Values</a:t>
            </a:r>
          </a:p>
        </p:txBody>
      </p:sp>
      <p:sp>
        <p:nvSpPr>
          <p:cNvPr id="3" name="Slide Number Placeholder 2">
            <a:extLst>
              <a:ext uri="{FF2B5EF4-FFF2-40B4-BE49-F238E27FC236}">
                <a16:creationId xmlns:a16="http://schemas.microsoft.com/office/drawing/2014/main" id="{B7E4405D-23C6-492B-923F-B02AF8F73BB2}"/>
              </a:ext>
            </a:extLst>
          </p:cNvPr>
          <p:cNvSpPr>
            <a:spLocks noGrp="1"/>
          </p:cNvSpPr>
          <p:nvPr>
            <p:ph type="sldNum" sz="quarter" idx="10"/>
          </p:nvPr>
        </p:nvSpPr>
        <p:spPr/>
        <p:txBody>
          <a:bodyPr/>
          <a:lstStyle/>
          <a:p>
            <a:fld id="{4FAB73BC-B049-4115-A692-8D63A059BFB8}" type="slidenum">
              <a:rPr lang="en-US" smtClean="0"/>
              <a:pPr/>
              <a:t>89</a:t>
            </a:fld>
            <a:endParaRPr lang="en-US"/>
          </a:p>
        </p:txBody>
      </p:sp>
      <p:sp>
        <p:nvSpPr>
          <p:cNvPr id="4" name="Content Placeholder 3">
            <a:extLst>
              <a:ext uri="{FF2B5EF4-FFF2-40B4-BE49-F238E27FC236}">
                <a16:creationId xmlns:a16="http://schemas.microsoft.com/office/drawing/2014/main" id="{0BFA2AD3-19D5-4982-8951-4B3EE082FA2E}"/>
              </a:ext>
            </a:extLst>
          </p:cNvPr>
          <p:cNvSpPr>
            <a:spLocks noGrp="1"/>
          </p:cNvSpPr>
          <p:nvPr>
            <p:ph sz="quarter" idx="11"/>
          </p:nvPr>
        </p:nvSpPr>
        <p:spPr/>
        <p:txBody>
          <a:bodyPr/>
          <a:lstStyle/>
          <a:p>
            <a:r>
              <a:rPr lang="en-US"/>
              <a:t>Go back, and remove the sweep (right-click menu). Add a new sweep, this time selecting </a:t>
            </a:r>
            <a:r>
              <a:rPr lang="en-US" b="1"/>
              <a:t>Correlation</a:t>
            </a:r>
            <a:r>
              <a:rPr lang="en-US"/>
              <a:t> between </a:t>
            </a:r>
            <a:r>
              <a:rPr lang="en-US" b="1"/>
              <a:t>re</a:t>
            </a:r>
            <a:r>
              <a:rPr lang="en-US"/>
              <a:t> and </a:t>
            </a:r>
            <a:r>
              <a:rPr lang="en-US" b="1" err="1"/>
              <a:t>im</a:t>
            </a:r>
            <a:r>
              <a:rPr lang="en-US"/>
              <a:t>. Use the </a:t>
            </a:r>
            <a:r>
              <a:rPr lang="en-US" b="1"/>
              <a:t>Fill Column</a:t>
            </a:r>
            <a:r>
              <a:rPr lang="en-US"/>
              <a:t> right-click option to enter a range from 0.1 to 0.9. Recalculate and view the results.</a:t>
            </a:r>
          </a:p>
          <a:p>
            <a:endParaRPr lang="en-US"/>
          </a:p>
        </p:txBody>
      </p:sp>
      <p:pic>
        <p:nvPicPr>
          <p:cNvPr id="7" name="Picture 6">
            <a:extLst>
              <a:ext uri="{FF2B5EF4-FFF2-40B4-BE49-F238E27FC236}">
                <a16:creationId xmlns:a16="http://schemas.microsoft.com/office/drawing/2014/main" id="{42CECEB8-5B43-4DF5-86A2-D34DC1385A0F}"/>
              </a:ext>
            </a:extLst>
          </p:cNvPr>
          <p:cNvPicPr>
            <a:picLocks noChangeAspect="1"/>
          </p:cNvPicPr>
          <p:nvPr/>
        </p:nvPicPr>
        <p:blipFill>
          <a:blip r:embed="rId2"/>
          <a:stretch>
            <a:fillRect/>
          </a:stretch>
        </p:blipFill>
        <p:spPr>
          <a:xfrm>
            <a:off x="1312106" y="2787536"/>
            <a:ext cx="1790950" cy="2305372"/>
          </a:xfrm>
          <a:prstGeom prst="rect">
            <a:avLst/>
          </a:prstGeom>
        </p:spPr>
      </p:pic>
      <p:pic>
        <p:nvPicPr>
          <p:cNvPr id="6" name="Picture 5">
            <a:extLst>
              <a:ext uri="{FF2B5EF4-FFF2-40B4-BE49-F238E27FC236}">
                <a16:creationId xmlns:a16="http://schemas.microsoft.com/office/drawing/2014/main" id="{AD7633AD-0E5A-E676-C3A9-17895005EB84}"/>
              </a:ext>
            </a:extLst>
          </p:cNvPr>
          <p:cNvPicPr>
            <a:picLocks noChangeAspect="1"/>
          </p:cNvPicPr>
          <p:nvPr/>
        </p:nvPicPr>
        <p:blipFill>
          <a:blip r:embed="rId3"/>
          <a:stretch>
            <a:fillRect/>
          </a:stretch>
        </p:blipFill>
        <p:spPr>
          <a:xfrm>
            <a:off x="4274050" y="2491681"/>
            <a:ext cx="6976153" cy="3901783"/>
          </a:xfrm>
          <a:prstGeom prst="rect">
            <a:avLst/>
          </a:prstGeom>
        </p:spPr>
      </p:pic>
    </p:spTree>
    <p:extLst>
      <p:ext uri="{BB962C8B-B14F-4D97-AF65-F5344CB8AC3E}">
        <p14:creationId xmlns:p14="http://schemas.microsoft.com/office/powerpoint/2010/main" val="3412694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E84C5-35B5-4991-A015-F8A901C76C61}"/>
              </a:ext>
            </a:extLst>
          </p:cNvPr>
          <p:cNvSpPr>
            <a:spLocks noGrp="1"/>
          </p:cNvSpPr>
          <p:nvPr>
            <p:ph type="title"/>
          </p:nvPr>
        </p:nvSpPr>
        <p:spPr/>
        <p:txBody>
          <a:bodyPr/>
          <a:lstStyle/>
          <a:p>
            <a:r>
              <a:rPr lang="en-US"/>
              <a:t>License</a:t>
            </a:r>
          </a:p>
        </p:txBody>
      </p:sp>
      <p:sp>
        <p:nvSpPr>
          <p:cNvPr id="3" name="Slide Number Placeholder 2">
            <a:extLst>
              <a:ext uri="{FF2B5EF4-FFF2-40B4-BE49-F238E27FC236}">
                <a16:creationId xmlns:a16="http://schemas.microsoft.com/office/drawing/2014/main" id="{7FC4FB8A-2323-4FCA-AFA4-7509E3826075}"/>
              </a:ext>
            </a:extLst>
          </p:cNvPr>
          <p:cNvSpPr>
            <a:spLocks noGrp="1"/>
          </p:cNvSpPr>
          <p:nvPr>
            <p:ph type="sldNum" sz="quarter" idx="10"/>
          </p:nvPr>
        </p:nvSpPr>
        <p:spPr/>
        <p:txBody>
          <a:bodyPr/>
          <a:lstStyle/>
          <a:p>
            <a:fld id="{4FAB73BC-B049-4115-A692-8D63A059BFB8}" type="slidenum">
              <a:rPr lang="en-US" smtClean="0"/>
              <a:pPr/>
              <a:t>9</a:t>
            </a:fld>
            <a:endParaRPr lang="en-US"/>
          </a:p>
        </p:txBody>
      </p:sp>
      <p:sp>
        <p:nvSpPr>
          <p:cNvPr id="4" name="Content Placeholder 3">
            <a:extLst>
              <a:ext uri="{FF2B5EF4-FFF2-40B4-BE49-F238E27FC236}">
                <a16:creationId xmlns:a16="http://schemas.microsoft.com/office/drawing/2014/main" id="{6D61A3E7-A503-4A4E-873C-211EBD32A9D8}"/>
              </a:ext>
            </a:extLst>
          </p:cNvPr>
          <p:cNvSpPr>
            <a:spLocks noGrp="1"/>
          </p:cNvSpPr>
          <p:nvPr>
            <p:ph sz="quarter" idx="11"/>
          </p:nvPr>
        </p:nvSpPr>
        <p:spPr>
          <a:xfrm>
            <a:off x="647700" y="1409700"/>
            <a:ext cx="11213374" cy="4610100"/>
          </a:xfrm>
        </p:spPr>
        <p:txBody>
          <a:bodyPr vert="horz" lIns="0" tIns="45720" rIns="0" bIns="45720" rtlCol="0" anchor="t">
            <a:normAutofit/>
          </a:bodyPr>
          <a:lstStyle/>
          <a:p>
            <a:r>
              <a:rPr lang="en-US" dirty="0"/>
              <a:t>Sandia National Laboratories Uncertainty Calculator (Suncal) is publicly available, open-source software released under the General Public License (GPL).</a:t>
            </a:r>
          </a:p>
          <a:p>
            <a:pPr marL="342900" indent="-342900">
              <a:buFont typeface="Arial" panose="020B0604020202020204" pitchFamily="34" charset="0"/>
              <a:buChar char="•"/>
            </a:pPr>
            <a:r>
              <a:rPr lang="en-US" dirty="0"/>
              <a:t>Free for any commercial or non-commercial use</a:t>
            </a:r>
          </a:p>
          <a:p>
            <a:pPr marL="342900" indent="-342900">
              <a:buFont typeface="Arial" panose="020B0604020202020204" pitchFamily="34" charset="0"/>
              <a:buChar char="•"/>
            </a:pPr>
            <a:r>
              <a:rPr lang="en-US" dirty="0"/>
              <a:t>You may distribute free copies of the code</a:t>
            </a:r>
          </a:p>
          <a:p>
            <a:pPr marL="342900" indent="-342900">
              <a:buFont typeface="Arial" panose="020B0604020202020204" pitchFamily="34" charset="0"/>
              <a:buChar char="•"/>
            </a:pPr>
            <a:r>
              <a:rPr lang="en-US" dirty="0"/>
              <a:t>You may modify the code, but derivatives must also be released under the GPL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latin typeface="Open Sans"/>
                <a:ea typeface="Open Sans"/>
                <a:cs typeface="Open Sans"/>
              </a:rPr>
              <a:t>The Sandia Uncertainty Calculator is copyright 2019-2023 National Technology &amp; Engineering Solutions of Sandia, LLC (NTESS). Under the terms of contract DE-NA0003525 with NTESS, the U.S. Government retains certain rights in this software.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7317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6B08-BC1E-47D0-ADC2-AD447AFBDFB6}"/>
              </a:ext>
            </a:extLst>
          </p:cNvPr>
          <p:cNvSpPr>
            <a:spLocks noGrp="1"/>
          </p:cNvSpPr>
          <p:nvPr>
            <p:ph type="ctrTitle"/>
          </p:nvPr>
        </p:nvSpPr>
        <p:spPr>
          <a:xfrm>
            <a:off x="3563566" y="2297688"/>
            <a:ext cx="5064868" cy="2795954"/>
          </a:xfrm>
        </p:spPr>
        <p:txBody>
          <a:bodyPr/>
          <a:lstStyle/>
          <a:p>
            <a:r>
              <a:rPr lang="en-US" dirty="0"/>
              <a:t>Gage Ball Density (Reverse Uncertainty)</a:t>
            </a:r>
          </a:p>
        </p:txBody>
      </p:sp>
    </p:spTree>
    <p:extLst>
      <p:ext uri="{BB962C8B-B14F-4D97-AF65-F5344CB8AC3E}">
        <p14:creationId xmlns:p14="http://schemas.microsoft.com/office/powerpoint/2010/main" val="3063550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40CE7-21DA-41F5-B6C1-512C5128005A}"/>
              </a:ext>
            </a:extLst>
          </p:cNvPr>
          <p:cNvSpPr>
            <a:spLocks noGrp="1"/>
          </p:cNvSpPr>
          <p:nvPr>
            <p:ph type="title"/>
          </p:nvPr>
        </p:nvSpPr>
        <p:spPr/>
        <p:txBody>
          <a:bodyPr/>
          <a:lstStyle/>
          <a:p>
            <a:r>
              <a:rPr lang="en-US"/>
              <a:t>Gage Ball Density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763A11A-2E05-4CBB-B380-D4F70584A49D}"/>
                  </a:ext>
                </a:extLst>
              </p:cNvPr>
              <p:cNvSpPr>
                <a:spLocks noGrp="1"/>
              </p:cNvSpPr>
              <p:nvPr>
                <p:ph sz="quarter" idx="11"/>
              </p:nvPr>
            </p:nvSpPr>
            <p:spPr>
              <a:xfrm>
                <a:off x="620241" y="1505808"/>
                <a:ext cx="11049000" cy="4610100"/>
              </a:xfrm>
            </p:spPr>
            <p:txBody>
              <a:bodyPr/>
              <a:lstStyle/>
              <a:p>
                <a:r>
                  <a:rPr lang="en-US" sz="2400" dirty="0"/>
                  <a:t>The density of a gage ball is determined from the measurement model:</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6</m:t>
                          </m:r>
                          <m:r>
                            <a:rPr lang="en-US" sz="2400" i="1">
                              <a:latin typeface="Cambria Math" panose="02040503050406030204" pitchFamily="18" charset="0"/>
                              <a:ea typeface="Cambria Math" panose="02040503050406030204" pitchFamily="18" charset="0"/>
                            </a:rPr>
                            <m:t>𝑚</m:t>
                          </m:r>
                        </m:num>
                        <m:den>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3</m:t>
                              </m:r>
                            </m:sup>
                          </m:sSup>
                        </m:den>
                      </m:f>
                    </m:oMath>
                  </m:oMathPara>
                </a14:m>
                <a:endParaRPr lang="en-US" sz="2400" dirty="0"/>
              </a:p>
              <a:p>
                <a:endParaRPr lang="en-US" sz="2400" dirty="0"/>
              </a:p>
              <a:p>
                <a:pPr lvl="1">
                  <a:buFont typeface="Arial" panose="020B0604020202020204" pitchFamily="34" charset="0"/>
                  <a:buChar char="•"/>
                </a:pPr>
                <a:r>
                  <a:rPr lang="en-US" sz="2200" dirty="0"/>
                  <a:t>The density must be calibrated to an uncertainty of 0.02 g/cm</a:t>
                </a:r>
                <a:r>
                  <a:rPr lang="en-US" sz="2200" baseline="30000" dirty="0"/>
                  <a:t>3</a:t>
                </a:r>
                <a:r>
                  <a:rPr lang="en-US" sz="2200" dirty="0"/>
                  <a:t> (k = 1)</a:t>
                </a:r>
              </a:p>
              <a:p>
                <a:pPr lvl="1">
                  <a:buFont typeface="Arial" panose="020B0604020202020204" pitchFamily="34" charset="0"/>
                  <a:buChar char="•"/>
                </a:pPr>
                <a:r>
                  <a:rPr lang="en-US" sz="2200" dirty="0"/>
                  <a:t>The available equipment can measure diameter with (k=1) uncertainty of ± 5 </a:t>
                </a:r>
                <a:r>
                  <a:rPr lang="en-US" sz="2200" dirty="0" err="1"/>
                  <a:t>μm</a:t>
                </a:r>
                <a:endParaRPr lang="en-US" sz="2200" dirty="0"/>
              </a:p>
              <a:p>
                <a:pPr lvl="1">
                  <a:buFont typeface="Arial" panose="020B0604020202020204" pitchFamily="34" charset="0"/>
                  <a:buChar char="•"/>
                </a:pPr>
                <a:r>
                  <a:rPr lang="en-US" sz="2200" dirty="0"/>
                  <a:t>How good must the mass measurement be in order to meet the density uncertainty requirement?</a:t>
                </a:r>
              </a:p>
              <a:p>
                <a:pPr lvl="1">
                  <a:buFont typeface="Arial" panose="020B0604020202020204" pitchFamily="34" charset="0"/>
                  <a:buChar char="•"/>
                </a:pPr>
                <a:endParaRPr lang="en-US" sz="2200" dirty="0"/>
              </a:p>
              <a:p>
                <a:pPr lvl="1">
                  <a:buFont typeface="Arial" panose="020B0604020202020204" pitchFamily="34" charset="0"/>
                  <a:buChar char="•"/>
                </a:pPr>
                <a:r>
                  <a:rPr lang="en-US" sz="2200" dirty="0"/>
                  <a:t>Nominal diameter: 22.225 mm</a:t>
                </a:r>
              </a:p>
              <a:p>
                <a:pPr lvl="1">
                  <a:buFont typeface="Arial" panose="020B0604020202020204" pitchFamily="34" charset="0"/>
                  <a:buChar char="•"/>
                </a:pPr>
                <a:r>
                  <a:rPr lang="en-US" sz="2200" dirty="0"/>
                  <a:t>Nominal mass: 86.030 g</a:t>
                </a:r>
              </a:p>
              <a:p>
                <a:pPr lvl="1">
                  <a:buFont typeface="Arial" panose="020B0604020202020204" pitchFamily="34" charset="0"/>
                  <a:buChar char="•"/>
                </a:pPr>
                <a:r>
                  <a:rPr lang="en-US" sz="2200" dirty="0"/>
                  <a:t>Nominal density: 14.967 g/cm</a:t>
                </a:r>
                <a:r>
                  <a:rPr lang="en-US" sz="2200" baseline="30000" dirty="0"/>
                  <a:t>3</a:t>
                </a:r>
                <a:endParaRPr lang="en-US" sz="2200" dirty="0"/>
              </a:p>
              <a:p>
                <a:endParaRPr lang="en-US" dirty="0"/>
              </a:p>
            </p:txBody>
          </p:sp>
        </mc:Choice>
        <mc:Fallback xmlns="">
          <p:sp>
            <p:nvSpPr>
              <p:cNvPr id="4" name="Content Placeholder 3">
                <a:extLst>
                  <a:ext uri="{FF2B5EF4-FFF2-40B4-BE49-F238E27FC236}">
                    <a16:creationId xmlns:a16="http://schemas.microsoft.com/office/drawing/2014/main" id="{5763A11A-2E05-4CBB-B380-D4F70584A49D}"/>
                  </a:ext>
                </a:extLst>
              </p:cNvPr>
              <p:cNvSpPr>
                <a:spLocks noGrp="1" noRot="1" noChangeAspect="1" noMove="1" noResize="1" noEditPoints="1" noAdjustHandles="1" noChangeArrowheads="1" noChangeShapeType="1" noTextEdit="1"/>
              </p:cNvSpPr>
              <p:nvPr>
                <p:ph sz="quarter" idx="11"/>
              </p:nvPr>
            </p:nvSpPr>
            <p:spPr>
              <a:xfrm>
                <a:off x="620241" y="1505808"/>
                <a:ext cx="11049000" cy="4610100"/>
              </a:xfrm>
              <a:blipFill>
                <a:blip r:embed="rId2"/>
                <a:stretch>
                  <a:fillRect l="-1711" t="-17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163F38C-9D75-40FE-B360-84E539C93B83}"/>
              </a:ext>
            </a:extLst>
          </p:cNvPr>
          <p:cNvPicPr>
            <a:picLocks noChangeAspect="1"/>
          </p:cNvPicPr>
          <p:nvPr/>
        </p:nvPicPr>
        <p:blipFill>
          <a:blip r:embed="rId3"/>
          <a:stretch>
            <a:fillRect/>
          </a:stretch>
        </p:blipFill>
        <p:spPr>
          <a:xfrm>
            <a:off x="10290400" y="234824"/>
            <a:ext cx="1725350" cy="1602424"/>
          </a:xfrm>
          <a:prstGeom prst="rect">
            <a:avLst/>
          </a:prstGeom>
        </p:spPr>
      </p:pic>
      <p:sp>
        <p:nvSpPr>
          <p:cNvPr id="6" name="Slide Number Placeholder 2">
            <a:extLst>
              <a:ext uri="{FF2B5EF4-FFF2-40B4-BE49-F238E27FC236}">
                <a16:creationId xmlns:a16="http://schemas.microsoft.com/office/drawing/2014/main" id="{23BDA278-51A2-472A-B947-D6B8D2F87AB7}"/>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91</a:t>
            </a:fld>
            <a:endParaRPr lang="en-US"/>
          </a:p>
        </p:txBody>
      </p:sp>
    </p:spTree>
    <p:extLst>
      <p:ext uri="{BB962C8B-B14F-4D97-AF65-F5344CB8AC3E}">
        <p14:creationId xmlns:p14="http://schemas.microsoft.com/office/powerpoint/2010/main" val="356145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5696DC-8991-466E-1392-4CE481D11030}"/>
              </a:ext>
            </a:extLst>
          </p:cNvPr>
          <p:cNvPicPr>
            <a:picLocks noChangeAspect="1"/>
          </p:cNvPicPr>
          <p:nvPr/>
        </p:nvPicPr>
        <p:blipFill>
          <a:blip r:embed="rId2"/>
          <a:stretch>
            <a:fillRect/>
          </a:stretch>
        </p:blipFill>
        <p:spPr>
          <a:xfrm>
            <a:off x="5456420" y="2726302"/>
            <a:ext cx="5710590" cy="4018681"/>
          </a:xfrm>
          <a:prstGeom prst="rect">
            <a:avLst/>
          </a:prstGeom>
        </p:spPr>
      </p:pic>
      <p:sp>
        <p:nvSpPr>
          <p:cNvPr id="2" name="Title 1">
            <a:extLst>
              <a:ext uri="{FF2B5EF4-FFF2-40B4-BE49-F238E27FC236}">
                <a16:creationId xmlns:a16="http://schemas.microsoft.com/office/drawing/2014/main" id="{BF882E67-C1F8-43BA-9F80-09A40B86B339}"/>
              </a:ext>
            </a:extLst>
          </p:cNvPr>
          <p:cNvSpPr>
            <a:spLocks noGrp="1"/>
          </p:cNvSpPr>
          <p:nvPr>
            <p:ph type="title"/>
          </p:nvPr>
        </p:nvSpPr>
        <p:spPr/>
        <p:txBody>
          <a:bodyPr/>
          <a:lstStyle/>
          <a:p>
            <a:r>
              <a:rPr lang="en-US"/>
              <a:t>Gage Ball Density</a:t>
            </a:r>
          </a:p>
        </p:txBody>
      </p:sp>
      <p:sp>
        <p:nvSpPr>
          <p:cNvPr id="3" name="Slide Number Placeholder 2">
            <a:extLst>
              <a:ext uri="{FF2B5EF4-FFF2-40B4-BE49-F238E27FC236}">
                <a16:creationId xmlns:a16="http://schemas.microsoft.com/office/drawing/2014/main" id="{B9FC2B94-796C-4BD0-9A28-37D7C8110A0C}"/>
              </a:ext>
            </a:extLst>
          </p:cNvPr>
          <p:cNvSpPr>
            <a:spLocks noGrp="1"/>
          </p:cNvSpPr>
          <p:nvPr>
            <p:ph type="sldNum" sz="quarter" idx="10"/>
          </p:nvPr>
        </p:nvSpPr>
        <p:spPr/>
        <p:txBody>
          <a:bodyPr/>
          <a:lstStyle/>
          <a:p>
            <a:fld id="{4FAB73BC-B049-4115-A692-8D63A059BFB8}" type="slidenum">
              <a:rPr lang="en-US" smtClean="0"/>
              <a:pPr/>
              <a:t>92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B6B8B2-ED79-4334-AE8A-76A507CC05DB}"/>
                  </a:ext>
                </a:extLst>
              </p:cNvPr>
              <p:cNvSpPr>
                <a:spLocks noGrp="1"/>
              </p:cNvSpPr>
              <p:nvPr>
                <p:ph sz="quarter" idx="11"/>
              </p:nvPr>
            </p:nvSpPr>
            <p:spPr/>
            <p:txBody>
              <a:bodyPr/>
              <a:lstStyle/>
              <a:p>
                <a:r>
                  <a:rPr lang="en-US"/>
                  <a:t>We need to calculate the uncertainty in one of the model </a:t>
                </a:r>
                <a:r>
                  <a:rPr lang="en-US" b="1"/>
                  <a:t>input</a:t>
                </a:r>
                <a:r>
                  <a:rPr lang="en-US"/>
                  <a:t> values, so this is a reverse uncertainty problem. Set up a new </a:t>
                </a:r>
                <a:r>
                  <a:rPr lang="en-US" b="1"/>
                  <a:t>Reverse Uncertainty </a:t>
                </a:r>
                <a:r>
                  <a:rPr lang="en-US"/>
                  <a:t>calculation in the program. Enter the measurement model and nominal values for d and m.</a:t>
                </a:r>
              </a:p>
              <a:p>
                <a:pPr marL="342900"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6</m:t>
                        </m:r>
                        <m:r>
                          <a:rPr lang="en-US" i="1">
                            <a:latin typeface="Cambria Math" panose="02040503050406030204" pitchFamily="18" charset="0"/>
                            <a:ea typeface="Cambria Math" panose="02040503050406030204" pitchFamily="18" charset="0"/>
                          </a:rPr>
                          <m:t>𝑚</m:t>
                        </m:r>
                      </m:num>
                      <m:den>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3</m:t>
                            </m:r>
                          </m:sup>
                        </m:sSup>
                      </m:den>
                    </m:f>
                  </m:oMath>
                </a14:m>
                <a:endParaRPr lang="en-US"/>
              </a:p>
              <a:p>
                <a:endParaRPr lang="en-US"/>
              </a:p>
              <a:p>
                <a:endParaRPr lang="en-US"/>
              </a:p>
            </p:txBody>
          </p:sp>
        </mc:Choice>
        <mc:Fallback xmlns="">
          <p:sp>
            <p:nvSpPr>
              <p:cNvPr id="4" name="Content Placeholder 3">
                <a:extLst>
                  <a:ext uri="{FF2B5EF4-FFF2-40B4-BE49-F238E27FC236}">
                    <a16:creationId xmlns:a16="http://schemas.microsoft.com/office/drawing/2014/main" id="{BAB6B8B2-ED79-4334-AE8A-76A507CC05DB}"/>
                  </a:ext>
                </a:extLst>
              </p:cNvPr>
              <p:cNvSpPr>
                <a:spLocks noGrp="1" noRot="1" noChangeAspect="1" noMove="1" noResize="1" noEditPoints="1" noAdjustHandles="1" noChangeArrowheads="1" noChangeShapeType="1" noTextEdit="1"/>
              </p:cNvSpPr>
              <p:nvPr>
                <p:ph sz="quarter" idx="11"/>
              </p:nvPr>
            </p:nvSpPr>
            <p:spPr>
              <a:blipFill>
                <a:blip r:embed="rId3"/>
                <a:stretch>
                  <a:fillRect l="-1379" t="-118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576BBD7-E050-4DFD-8062-CF227D3D6913}"/>
              </a:ext>
            </a:extLst>
          </p:cNvPr>
          <p:cNvSpPr/>
          <p:nvPr/>
        </p:nvSpPr>
        <p:spPr>
          <a:xfrm>
            <a:off x="495300" y="3429000"/>
            <a:ext cx="4156710" cy="1200329"/>
          </a:xfrm>
          <a:prstGeom prst="rect">
            <a:avLst/>
          </a:prstGeom>
        </p:spPr>
        <p:txBody>
          <a:bodyPr wrap="square">
            <a:spAutoFit/>
          </a:bodyPr>
          <a:lstStyle/>
          <a:p>
            <a:r>
              <a:rPr lang="en-US">
                <a:latin typeface="Open Sans" panose="020B0606030504020204"/>
              </a:rPr>
              <a:t>In the </a:t>
            </a:r>
            <a:r>
              <a:rPr lang="en-US" b="1">
                <a:latin typeface="Open Sans" panose="020B0606030504020204"/>
              </a:rPr>
              <a:t>Reverse</a:t>
            </a:r>
            <a:r>
              <a:rPr lang="en-US">
                <a:latin typeface="Open Sans" panose="020B0606030504020204"/>
              </a:rPr>
              <a:t> </a:t>
            </a:r>
            <a:r>
              <a:rPr lang="en-US" b="1">
                <a:latin typeface="Open Sans" panose="020B0606030504020204"/>
              </a:rPr>
              <a:t>Target Value</a:t>
            </a:r>
            <a:r>
              <a:rPr lang="en-US">
                <a:latin typeface="Open Sans" panose="020B0606030504020204"/>
              </a:rPr>
              <a:t> section, enter the target density value (14.967) and uncertainty (0.02). Then select </a:t>
            </a:r>
            <a:r>
              <a:rPr lang="en-US" b="1">
                <a:latin typeface="Open Sans" panose="020B0606030504020204"/>
              </a:rPr>
              <a:t>m </a:t>
            </a:r>
            <a:r>
              <a:rPr lang="en-US">
                <a:latin typeface="Open Sans" panose="020B0606030504020204"/>
              </a:rPr>
              <a:t>as the variable to solve for. </a:t>
            </a:r>
          </a:p>
        </p:txBody>
      </p:sp>
      <p:cxnSp>
        <p:nvCxnSpPr>
          <p:cNvPr id="7" name="Straight Arrow Connector 6">
            <a:extLst>
              <a:ext uri="{FF2B5EF4-FFF2-40B4-BE49-F238E27FC236}">
                <a16:creationId xmlns:a16="http://schemas.microsoft.com/office/drawing/2014/main" id="{D23813EB-1480-4E96-BFCD-B9587EB564F9}"/>
              </a:ext>
            </a:extLst>
          </p:cNvPr>
          <p:cNvCxnSpPr>
            <a:cxnSpLocks/>
          </p:cNvCxnSpPr>
          <p:nvPr/>
        </p:nvCxnSpPr>
        <p:spPr>
          <a:xfrm>
            <a:off x="4277377" y="5448300"/>
            <a:ext cx="1286981" cy="1251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43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A9ED-8F90-4D81-A2AB-1AF7017281B1}"/>
              </a:ext>
            </a:extLst>
          </p:cNvPr>
          <p:cNvSpPr>
            <a:spLocks noGrp="1"/>
          </p:cNvSpPr>
          <p:nvPr>
            <p:ph type="title"/>
          </p:nvPr>
        </p:nvSpPr>
        <p:spPr/>
        <p:txBody>
          <a:bodyPr/>
          <a:lstStyle/>
          <a:p>
            <a:r>
              <a:rPr lang="en-US"/>
              <a:t>Gage Ball Density</a:t>
            </a:r>
          </a:p>
        </p:txBody>
      </p:sp>
      <p:sp>
        <p:nvSpPr>
          <p:cNvPr id="3" name="Slide Number Placeholder 2">
            <a:extLst>
              <a:ext uri="{FF2B5EF4-FFF2-40B4-BE49-F238E27FC236}">
                <a16:creationId xmlns:a16="http://schemas.microsoft.com/office/drawing/2014/main" id="{06E415AF-EAE0-4803-BD27-61B69ACA6EA9}"/>
              </a:ext>
            </a:extLst>
          </p:cNvPr>
          <p:cNvSpPr>
            <a:spLocks noGrp="1"/>
          </p:cNvSpPr>
          <p:nvPr>
            <p:ph type="sldNum" sz="quarter" idx="10"/>
          </p:nvPr>
        </p:nvSpPr>
        <p:spPr/>
        <p:txBody>
          <a:bodyPr/>
          <a:lstStyle/>
          <a:p>
            <a:fld id="{4FAB73BC-B049-4115-A692-8D63A059BFB8}" type="slidenum">
              <a:rPr lang="en-US" smtClean="0"/>
              <a:pPr/>
              <a:t>93</a:t>
            </a:fld>
            <a:endParaRPr lang="en-US"/>
          </a:p>
        </p:txBody>
      </p:sp>
      <p:sp>
        <p:nvSpPr>
          <p:cNvPr id="4" name="Content Placeholder 3">
            <a:extLst>
              <a:ext uri="{FF2B5EF4-FFF2-40B4-BE49-F238E27FC236}">
                <a16:creationId xmlns:a16="http://schemas.microsoft.com/office/drawing/2014/main" id="{A3271D68-1A67-44A2-86E5-3C722E5A2CD6}"/>
              </a:ext>
            </a:extLst>
          </p:cNvPr>
          <p:cNvSpPr>
            <a:spLocks noGrp="1"/>
          </p:cNvSpPr>
          <p:nvPr>
            <p:ph sz="quarter" idx="11"/>
          </p:nvPr>
        </p:nvSpPr>
        <p:spPr/>
        <p:txBody>
          <a:bodyPr/>
          <a:lstStyle/>
          <a:p>
            <a:r>
              <a:rPr lang="en-US"/>
              <a:t>Run the calculation to get the required mass and mass uncertainty. Here, we require a mass measurement of 86,032 mg with k = 1 uncertainty less than 99 mg. Both GUM and Monte Carlo results are shown.</a:t>
            </a:r>
          </a:p>
          <a:p>
            <a:endParaRPr lang="en-US"/>
          </a:p>
        </p:txBody>
      </p:sp>
      <p:sp>
        <p:nvSpPr>
          <p:cNvPr id="5" name="Rectangle 4">
            <a:extLst>
              <a:ext uri="{FF2B5EF4-FFF2-40B4-BE49-F238E27FC236}">
                <a16:creationId xmlns:a16="http://schemas.microsoft.com/office/drawing/2014/main" id="{75C10886-7D91-4FFB-825A-452E0EBDF30A}"/>
              </a:ext>
            </a:extLst>
          </p:cNvPr>
          <p:cNvSpPr/>
          <p:nvPr/>
        </p:nvSpPr>
        <p:spPr>
          <a:xfrm>
            <a:off x="186690" y="2952315"/>
            <a:ext cx="6096000" cy="2246769"/>
          </a:xfrm>
          <a:prstGeom prst="rect">
            <a:avLst/>
          </a:prstGeom>
        </p:spPr>
        <p:txBody>
          <a:bodyPr>
            <a:spAutoFit/>
          </a:bodyPr>
          <a:lstStyle/>
          <a:p>
            <a:pPr marL="342900" indent="-342900">
              <a:buClr>
                <a:schemeClr val="accent1"/>
              </a:buClr>
              <a:buFont typeface="Arial" panose="020B0604020202020204" pitchFamily="34" charset="0"/>
              <a:buChar char="•"/>
            </a:pPr>
            <a:r>
              <a:rPr lang="en-US" sz="2000"/>
              <a:t>GUM method simply does the algebra to reverse the uncertainty expression.</a:t>
            </a:r>
          </a:p>
          <a:p>
            <a:pPr marL="342900" indent="-342900">
              <a:buClr>
                <a:schemeClr val="accent1"/>
              </a:buClr>
              <a:buFont typeface="Arial" panose="020B0604020202020204" pitchFamily="34" charset="0"/>
              <a:buChar char="•"/>
            </a:pPr>
            <a:endParaRPr lang="en-US" sz="2000"/>
          </a:p>
          <a:p>
            <a:pPr marL="342900" indent="-342900">
              <a:buClr>
                <a:schemeClr val="accent1"/>
              </a:buClr>
              <a:buFont typeface="Arial" panose="020B0604020202020204" pitchFamily="34" charset="0"/>
              <a:buChar char="•"/>
            </a:pPr>
            <a:r>
              <a:rPr lang="en-US" sz="2000"/>
              <a:t>MC method solves the model for the desired input variable and performs MC on the reversed model, but also must account for estimated correlation between all the parameters.</a:t>
            </a:r>
          </a:p>
        </p:txBody>
      </p:sp>
      <p:pic>
        <p:nvPicPr>
          <p:cNvPr id="7" name="Picture 6">
            <a:extLst>
              <a:ext uri="{FF2B5EF4-FFF2-40B4-BE49-F238E27FC236}">
                <a16:creationId xmlns:a16="http://schemas.microsoft.com/office/drawing/2014/main" id="{27A46DD2-2A79-A12F-2F9A-6EC1104EB42F}"/>
              </a:ext>
            </a:extLst>
          </p:cNvPr>
          <p:cNvPicPr>
            <a:picLocks noChangeAspect="1"/>
          </p:cNvPicPr>
          <p:nvPr/>
        </p:nvPicPr>
        <p:blipFill>
          <a:blip r:embed="rId2"/>
          <a:stretch>
            <a:fillRect/>
          </a:stretch>
        </p:blipFill>
        <p:spPr>
          <a:xfrm>
            <a:off x="6532193" y="2247900"/>
            <a:ext cx="4676329" cy="4610100"/>
          </a:xfrm>
          <a:prstGeom prst="rect">
            <a:avLst/>
          </a:prstGeom>
        </p:spPr>
      </p:pic>
    </p:spTree>
    <p:extLst>
      <p:ext uri="{BB962C8B-B14F-4D97-AF65-F5344CB8AC3E}">
        <p14:creationId xmlns:p14="http://schemas.microsoft.com/office/powerpoint/2010/main" val="108369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F99C-9AA8-4BA1-832C-9B60F385CDFB}"/>
              </a:ext>
            </a:extLst>
          </p:cNvPr>
          <p:cNvSpPr>
            <a:spLocks noGrp="1"/>
          </p:cNvSpPr>
          <p:nvPr>
            <p:ph type="title"/>
          </p:nvPr>
        </p:nvSpPr>
        <p:spPr/>
        <p:txBody>
          <a:bodyPr/>
          <a:lstStyle/>
          <a:p>
            <a:r>
              <a:rPr lang="en-US"/>
              <a:t>Gage Ball Density – Sweep </a:t>
            </a:r>
          </a:p>
        </p:txBody>
      </p:sp>
      <p:sp>
        <p:nvSpPr>
          <p:cNvPr id="3" name="Slide Number Placeholder 2">
            <a:extLst>
              <a:ext uri="{FF2B5EF4-FFF2-40B4-BE49-F238E27FC236}">
                <a16:creationId xmlns:a16="http://schemas.microsoft.com/office/drawing/2014/main" id="{D1361D7D-AED0-4FA6-8FC4-DC8DA048A5C4}"/>
              </a:ext>
            </a:extLst>
          </p:cNvPr>
          <p:cNvSpPr>
            <a:spLocks noGrp="1"/>
          </p:cNvSpPr>
          <p:nvPr>
            <p:ph type="sldNum" sz="quarter" idx="10"/>
          </p:nvPr>
        </p:nvSpPr>
        <p:spPr/>
        <p:txBody>
          <a:bodyPr/>
          <a:lstStyle/>
          <a:p>
            <a:fld id="{4FAB73BC-B049-4115-A692-8D63A059BFB8}" type="slidenum">
              <a:rPr lang="en-US" smtClean="0"/>
              <a:pPr/>
              <a:t>94</a:t>
            </a:fld>
            <a:endParaRPr lang="en-US"/>
          </a:p>
        </p:txBody>
      </p:sp>
      <p:sp>
        <p:nvSpPr>
          <p:cNvPr id="4" name="Content Placeholder 3">
            <a:extLst>
              <a:ext uri="{FF2B5EF4-FFF2-40B4-BE49-F238E27FC236}">
                <a16:creationId xmlns:a16="http://schemas.microsoft.com/office/drawing/2014/main" id="{E63710C3-6536-4264-8E84-7155B45C7822}"/>
              </a:ext>
            </a:extLst>
          </p:cNvPr>
          <p:cNvSpPr>
            <a:spLocks noGrp="1"/>
          </p:cNvSpPr>
          <p:nvPr>
            <p:ph sz="quarter" idx="11"/>
          </p:nvPr>
        </p:nvSpPr>
        <p:spPr/>
        <p:txBody>
          <a:bodyPr/>
          <a:lstStyle/>
          <a:p>
            <a:pPr marL="342900" indent="-342900">
              <a:buFont typeface="Arial" panose="020B0604020202020204" pitchFamily="34" charset="0"/>
              <a:buChar char="•"/>
            </a:pPr>
            <a:r>
              <a:rPr lang="en-US" sz="2400"/>
              <a:t>It was decided to outsource the gage ball calibration. A calibration provider must be selected which can meet the density uncertainty requirement of 0.02 g/cm</a:t>
            </a:r>
            <a:r>
              <a:rPr lang="en-US" sz="2400" baseline="30000"/>
              <a:t>3</a:t>
            </a:r>
            <a:r>
              <a:rPr lang="en-US" sz="2400"/>
              <a:t> (k = 1).</a:t>
            </a:r>
          </a:p>
          <a:p>
            <a:pPr marL="342900" indent="-342900">
              <a:buFont typeface="Arial" panose="020B0604020202020204" pitchFamily="34" charset="0"/>
              <a:buChar char="•"/>
            </a:pPr>
            <a:r>
              <a:rPr lang="en-US" sz="2400"/>
              <a:t>The provider must meet two uncertainty requirements, density and mass, but the relative contributions don’t matter, only the required uncertainty in total density is of concern.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This problem can be approached using a reverse uncertainty sweep. Sweep over a range of density uncertainties, and solve the reverse problem for mass uncertainty at each point.</a:t>
            </a:r>
          </a:p>
          <a:p>
            <a:endParaRPr lang="en-US"/>
          </a:p>
        </p:txBody>
      </p:sp>
    </p:spTree>
    <p:extLst>
      <p:ext uri="{BB962C8B-B14F-4D97-AF65-F5344CB8AC3E}">
        <p14:creationId xmlns:p14="http://schemas.microsoft.com/office/powerpoint/2010/main" val="82450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B589-2CB1-9590-F3A3-703ECB508F7B}"/>
              </a:ext>
            </a:extLst>
          </p:cNvPr>
          <p:cNvPicPr>
            <a:picLocks noChangeAspect="1"/>
          </p:cNvPicPr>
          <p:nvPr/>
        </p:nvPicPr>
        <p:blipFill>
          <a:blip r:embed="rId2"/>
          <a:stretch>
            <a:fillRect/>
          </a:stretch>
        </p:blipFill>
        <p:spPr>
          <a:xfrm>
            <a:off x="4505054" y="2630135"/>
            <a:ext cx="5799926" cy="4227865"/>
          </a:xfrm>
          <a:prstGeom prst="rect">
            <a:avLst/>
          </a:prstGeom>
        </p:spPr>
      </p:pic>
      <p:sp>
        <p:nvSpPr>
          <p:cNvPr id="2" name="Title 1">
            <a:extLst>
              <a:ext uri="{FF2B5EF4-FFF2-40B4-BE49-F238E27FC236}">
                <a16:creationId xmlns:a16="http://schemas.microsoft.com/office/drawing/2014/main" id="{CB434171-2AC2-43C2-87D8-EA0560AB2395}"/>
              </a:ext>
            </a:extLst>
          </p:cNvPr>
          <p:cNvSpPr>
            <a:spLocks noGrp="1"/>
          </p:cNvSpPr>
          <p:nvPr>
            <p:ph type="title"/>
          </p:nvPr>
        </p:nvSpPr>
        <p:spPr/>
        <p:txBody>
          <a:bodyPr/>
          <a:lstStyle/>
          <a:p>
            <a:r>
              <a:rPr lang="en-US"/>
              <a:t>Gage Ball Density – Sweep</a:t>
            </a:r>
          </a:p>
        </p:txBody>
      </p:sp>
      <p:sp>
        <p:nvSpPr>
          <p:cNvPr id="3" name="Slide Number Placeholder 2">
            <a:extLst>
              <a:ext uri="{FF2B5EF4-FFF2-40B4-BE49-F238E27FC236}">
                <a16:creationId xmlns:a16="http://schemas.microsoft.com/office/drawing/2014/main" id="{BE69E879-4902-47C4-896C-BBB3DA48D234}"/>
              </a:ext>
            </a:extLst>
          </p:cNvPr>
          <p:cNvSpPr>
            <a:spLocks noGrp="1"/>
          </p:cNvSpPr>
          <p:nvPr>
            <p:ph type="sldNum" sz="quarter" idx="10"/>
          </p:nvPr>
        </p:nvSpPr>
        <p:spPr/>
        <p:txBody>
          <a:bodyPr/>
          <a:lstStyle/>
          <a:p>
            <a:fld id="{4FAB73BC-B049-4115-A692-8D63A059BFB8}" type="slidenum">
              <a:rPr lang="en-US" smtClean="0"/>
              <a:pPr/>
              <a:t>95</a:t>
            </a:fld>
            <a:endParaRPr lang="en-US"/>
          </a:p>
        </p:txBody>
      </p:sp>
      <p:sp>
        <p:nvSpPr>
          <p:cNvPr id="4" name="Content Placeholder 3">
            <a:extLst>
              <a:ext uri="{FF2B5EF4-FFF2-40B4-BE49-F238E27FC236}">
                <a16:creationId xmlns:a16="http://schemas.microsoft.com/office/drawing/2014/main" id="{681D2697-475F-4F60-B115-CF436CA86B86}"/>
              </a:ext>
            </a:extLst>
          </p:cNvPr>
          <p:cNvSpPr>
            <a:spLocks noGrp="1"/>
          </p:cNvSpPr>
          <p:nvPr>
            <p:ph sz="quarter" idx="11"/>
          </p:nvPr>
        </p:nvSpPr>
        <p:spPr/>
        <p:txBody>
          <a:bodyPr/>
          <a:lstStyle/>
          <a:p>
            <a:r>
              <a:rPr lang="en-US"/>
              <a:t>Without closing the program from the previous problem, select </a:t>
            </a:r>
            <a:r>
              <a:rPr lang="en-US" b="1"/>
              <a:t>New Uncertainty Sweep… </a:t>
            </a:r>
            <a:r>
              <a:rPr lang="en-US"/>
              <a:t>from the </a:t>
            </a:r>
            <a:r>
              <a:rPr lang="en-US" b="1"/>
              <a:t>Uncertainty</a:t>
            </a:r>
            <a:r>
              <a:rPr lang="en-US"/>
              <a:t> menu. Now a </a:t>
            </a:r>
            <a:r>
              <a:rPr lang="en-US" b="1"/>
              <a:t>Sweep</a:t>
            </a:r>
            <a:r>
              <a:rPr lang="en-US"/>
              <a:t> section will be shown along with the </a:t>
            </a:r>
            <a:r>
              <a:rPr lang="en-US" b="1"/>
              <a:t>Reverse</a:t>
            </a:r>
            <a:r>
              <a:rPr lang="en-US"/>
              <a:t> </a:t>
            </a:r>
            <a:r>
              <a:rPr lang="en-US" b="1"/>
              <a:t>Target</a:t>
            </a:r>
            <a:r>
              <a:rPr lang="en-US"/>
              <a:t> section. Use the </a:t>
            </a:r>
            <a:r>
              <a:rPr lang="en-US" b="1"/>
              <a:t>+</a:t>
            </a:r>
            <a:r>
              <a:rPr lang="en-US"/>
              <a:t> button to add a sweep of diameter uncertainty, then right click and </a:t>
            </a:r>
            <a:r>
              <a:rPr lang="en-US" b="1"/>
              <a:t>Fill Column</a:t>
            </a:r>
            <a:r>
              <a:rPr lang="en-US"/>
              <a:t> to enter a range from 1 to 9 microns (remember these are k = 1).</a:t>
            </a:r>
          </a:p>
          <a:p>
            <a:endParaRPr lang="en-US"/>
          </a:p>
        </p:txBody>
      </p:sp>
      <p:cxnSp>
        <p:nvCxnSpPr>
          <p:cNvPr id="7" name="Straight Arrow Connector 6">
            <a:extLst>
              <a:ext uri="{FF2B5EF4-FFF2-40B4-BE49-F238E27FC236}">
                <a16:creationId xmlns:a16="http://schemas.microsoft.com/office/drawing/2014/main" id="{D679B823-8F65-4B72-8195-9D9BA484CDCF}"/>
              </a:ext>
            </a:extLst>
          </p:cNvPr>
          <p:cNvCxnSpPr>
            <a:cxnSpLocks/>
          </p:cNvCxnSpPr>
          <p:nvPr/>
        </p:nvCxnSpPr>
        <p:spPr>
          <a:xfrm flipH="1">
            <a:off x="6096000" y="5835948"/>
            <a:ext cx="555358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1BCDD23-F2DA-4550-8D3A-9BD761A54A00}"/>
              </a:ext>
            </a:extLst>
          </p:cNvPr>
          <p:cNvCxnSpPr>
            <a:cxnSpLocks/>
          </p:cNvCxnSpPr>
          <p:nvPr/>
        </p:nvCxnSpPr>
        <p:spPr>
          <a:xfrm>
            <a:off x="368135" y="4071258"/>
            <a:ext cx="78179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D19D463-B89A-42C5-A801-593EC2A5B5AB}"/>
              </a:ext>
            </a:extLst>
          </p:cNvPr>
          <p:cNvPicPr>
            <a:picLocks noChangeAspect="1"/>
          </p:cNvPicPr>
          <p:nvPr/>
        </p:nvPicPr>
        <p:blipFill>
          <a:blip r:embed="rId3"/>
          <a:stretch>
            <a:fillRect/>
          </a:stretch>
        </p:blipFill>
        <p:spPr>
          <a:xfrm>
            <a:off x="1257297" y="3507900"/>
            <a:ext cx="2314898" cy="1724266"/>
          </a:xfrm>
          <a:prstGeom prst="rect">
            <a:avLst/>
          </a:prstGeom>
        </p:spPr>
      </p:pic>
    </p:spTree>
    <p:extLst>
      <p:ext uri="{BB962C8B-B14F-4D97-AF65-F5344CB8AC3E}">
        <p14:creationId xmlns:p14="http://schemas.microsoft.com/office/powerpoint/2010/main" val="188009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EA50-2896-45A4-833C-72041DCB1BBC}"/>
              </a:ext>
            </a:extLst>
          </p:cNvPr>
          <p:cNvSpPr>
            <a:spLocks noGrp="1"/>
          </p:cNvSpPr>
          <p:nvPr>
            <p:ph type="title"/>
          </p:nvPr>
        </p:nvSpPr>
        <p:spPr/>
        <p:txBody>
          <a:bodyPr/>
          <a:lstStyle/>
          <a:p>
            <a:r>
              <a:rPr lang="en-US"/>
              <a:t>Gage Ball Density – Sweep </a:t>
            </a:r>
          </a:p>
        </p:txBody>
      </p:sp>
      <p:sp>
        <p:nvSpPr>
          <p:cNvPr id="3" name="Slide Number Placeholder 2">
            <a:extLst>
              <a:ext uri="{FF2B5EF4-FFF2-40B4-BE49-F238E27FC236}">
                <a16:creationId xmlns:a16="http://schemas.microsoft.com/office/drawing/2014/main" id="{EE3CBCA4-16E1-49D9-934B-4144B4F301D4}"/>
              </a:ext>
            </a:extLst>
          </p:cNvPr>
          <p:cNvSpPr>
            <a:spLocks noGrp="1"/>
          </p:cNvSpPr>
          <p:nvPr>
            <p:ph type="sldNum" sz="quarter" idx="10"/>
          </p:nvPr>
        </p:nvSpPr>
        <p:spPr/>
        <p:txBody>
          <a:bodyPr/>
          <a:lstStyle/>
          <a:p>
            <a:fld id="{4FAB73BC-B049-4115-A692-8D63A059BFB8}" type="slidenum">
              <a:rPr lang="en-US" smtClean="0"/>
              <a:pPr/>
              <a:t>96</a:t>
            </a:fld>
            <a:endParaRPr lang="en-US"/>
          </a:p>
        </p:txBody>
      </p:sp>
      <p:sp>
        <p:nvSpPr>
          <p:cNvPr id="4" name="Content Placeholder 3">
            <a:extLst>
              <a:ext uri="{FF2B5EF4-FFF2-40B4-BE49-F238E27FC236}">
                <a16:creationId xmlns:a16="http://schemas.microsoft.com/office/drawing/2014/main" id="{28902E18-EBF1-476D-B642-081DC328F23B}"/>
              </a:ext>
            </a:extLst>
          </p:cNvPr>
          <p:cNvSpPr>
            <a:spLocks noGrp="1"/>
          </p:cNvSpPr>
          <p:nvPr>
            <p:ph sz="quarter" idx="11"/>
          </p:nvPr>
        </p:nvSpPr>
        <p:spPr/>
        <p:txBody>
          <a:bodyPr/>
          <a:lstStyle/>
          <a:p>
            <a:r>
              <a:rPr lang="en-US"/>
              <a:t>Calculate the results. Any calibration provider whose combination of mass and diameter uncertainties (k = 1) falls under the curve will meet the density uncertainty requirement.</a:t>
            </a:r>
          </a:p>
          <a:p>
            <a:endParaRPr lang="en-US"/>
          </a:p>
        </p:txBody>
      </p:sp>
      <p:pic>
        <p:nvPicPr>
          <p:cNvPr id="7" name="Picture 6">
            <a:extLst>
              <a:ext uri="{FF2B5EF4-FFF2-40B4-BE49-F238E27FC236}">
                <a16:creationId xmlns:a16="http://schemas.microsoft.com/office/drawing/2014/main" id="{1C1E49C1-8103-B1CD-B741-128F3437D026}"/>
              </a:ext>
            </a:extLst>
          </p:cNvPr>
          <p:cNvPicPr>
            <a:picLocks noChangeAspect="1"/>
          </p:cNvPicPr>
          <p:nvPr/>
        </p:nvPicPr>
        <p:blipFill>
          <a:blip r:embed="rId2"/>
          <a:stretch>
            <a:fillRect/>
          </a:stretch>
        </p:blipFill>
        <p:spPr>
          <a:xfrm>
            <a:off x="3124118" y="2350623"/>
            <a:ext cx="5943764" cy="4332716"/>
          </a:xfrm>
          <a:prstGeom prst="rect">
            <a:avLst/>
          </a:prstGeom>
        </p:spPr>
      </p:pic>
    </p:spTree>
    <p:extLst>
      <p:ext uri="{BB962C8B-B14F-4D97-AF65-F5344CB8AC3E}">
        <p14:creationId xmlns:p14="http://schemas.microsoft.com/office/powerpoint/2010/main" val="284538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69ED1C-EC55-4F14-B887-3CC50102402C}"/>
              </a:ext>
            </a:extLst>
          </p:cNvPr>
          <p:cNvSpPr>
            <a:spLocks noGrp="1"/>
          </p:cNvSpPr>
          <p:nvPr>
            <p:ph type="ctrTitle"/>
          </p:nvPr>
        </p:nvSpPr>
        <p:spPr/>
        <p:txBody>
          <a:bodyPr/>
          <a:lstStyle/>
          <a:p>
            <a:r>
              <a:rPr lang="en-US"/>
              <a:t>Curve Fitting with Uncertainties</a:t>
            </a:r>
          </a:p>
        </p:txBody>
      </p:sp>
      <p:sp>
        <p:nvSpPr>
          <p:cNvPr id="3" name="Slide Number Placeholder 2">
            <a:extLst>
              <a:ext uri="{FF2B5EF4-FFF2-40B4-BE49-F238E27FC236}">
                <a16:creationId xmlns:a16="http://schemas.microsoft.com/office/drawing/2014/main" id="{14053D22-4950-4E88-9A96-94759178D1E9}"/>
              </a:ext>
            </a:extLst>
          </p:cNvPr>
          <p:cNvSpPr>
            <a:spLocks noGrp="1"/>
          </p:cNvSpPr>
          <p:nvPr>
            <p:ph type="sldNum" sz="quarter" idx="4294967295"/>
          </p:nvPr>
        </p:nvSpPr>
        <p:spPr>
          <a:xfrm>
            <a:off x="11703050" y="6470650"/>
            <a:ext cx="488950" cy="365125"/>
          </a:xfrm>
        </p:spPr>
        <p:txBody>
          <a:bodyPr/>
          <a:lstStyle/>
          <a:p>
            <a:fld id="{4FAB73BC-B049-4115-A692-8D63A059BFB8}" type="slidenum">
              <a:rPr lang="en-US" smtClean="0"/>
              <a:pPr/>
              <a:t>97</a:t>
            </a:fld>
            <a:endParaRPr lang="en-US"/>
          </a:p>
        </p:txBody>
      </p:sp>
    </p:spTree>
    <p:extLst>
      <p:ext uri="{BB962C8B-B14F-4D97-AF65-F5344CB8AC3E}">
        <p14:creationId xmlns:p14="http://schemas.microsoft.com/office/powerpoint/2010/main" val="270170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24DE-4C49-4D25-8ACF-1013ABE3B08A}"/>
              </a:ext>
            </a:extLst>
          </p:cNvPr>
          <p:cNvSpPr>
            <a:spLocks noGrp="1"/>
          </p:cNvSpPr>
          <p:nvPr>
            <p:ph type="title"/>
          </p:nvPr>
        </p:nvSpPr>
        <p:spPr/>
        <p:txBody>
          <a:bodyPr/>
          <a:lstStyle/>
          <a:p>
            <a:r>
              <a:rPr lang="en-US"/>
              <a:t>Curve Fit Methods</a:t>
            </a:r>
          </a:p>
        </p:txBody>
      </p:sp>
      <p:sp>
        <p:nvSpPr>
          <p:cNvPr id="4" name="Content Placeholder 3">
            <a:extLst>
              <a:ext uri="{FF2B5EF4-FFF2-40B4-BE49-F238E27FC236}">
                <a16:creationId xmlns:a16="http://schemas.microsoft.com/office/drawing/2014/main" id="{DB7E7F1B-E426-457B-A316-36384E18862E}"/>
              </a:ext>
            </a:extLst>
          </p:cNvPr>
          <p:cNvSpPr>
            <a:spLocks noGrp="1"/>
          </p:cNvSpPr>
          <p:nvPr>
            <p:ph sz="quarter" idx="11"/>
          </p:nvPr>
        </p:nvSpPr>
        <p:spPr>
          <a:xfrm>
            <a:off x="243840" y="1443990"/>
            <a:ext cx="11948160" cy="2259330"/>
          </a:xfrm>
        </p:spPr>
        <p:txBody>
          <a:bodyPr>
            <a:normAutofit lnSpcReduction="10000"/>
          </a:bodyPr>
          <a:lstStyle/>
          <a:p>
            <a:pPr marL="201168" lvl="1" indent="0">
              <a:buNone/>
            </a:pPr>
            <a:r>
              <a:rPr lang="en-US" sz="2000"/>
              <a:t>Curve Fit Method depends on available data and uncertainties:</a:t>
            </a:r>
          </a:p>
          <a:p>
            <a:pPr lvl="1">
              <a:buFont typeface="Arial" panose="020B0604020202020204" pitchFamily="34" charset="0"/>
              <a:buChar char="•"/>
            </a:pPr>
            <a:r>
              <a:rPr lang="en-US" sz="2000"/>
              <a:t>Straight Line fit with uncertainty in y: </a:t>
            </a:r>
            <a:r>
              <a:rPr lang="en-US" sz="2000" err="1">
                <a:latin typeface="Consolas" panose="020B0609020204030204" pitchFamily="49" charset="0"/>
                <a:cs typeface="Consolas" panose="020B0609020204030204" pitchFamily="49" charset="0"/>
              </a:rPr>
              <a:t>linefit</a:t>
            </a:r>
            <a:r>
              <a:rPr lang="en-US" sz="2000"/>
              <a:t> algorithm from </a:t>
            </a:r>
            <a:r>
              <a:rPr lang="en-US" sz="2000" i="1"/>
              <a:t>Numerical Recipes in C </a:t>
            </a:r>
            <a:r>
              <a:rPr lang="en-US" sz="2000"/>
              <a:t>(Press 2002)</a:t>
            </a:r>
          </a:p>
          <a:p>
            <a:pPr lvl="1">
              <a:buFont typeface="Arial" panose="020B0604020202020204" pitchFamily="34" charset="0"/>
              <a:buChar char="•"/>
            </a:pPr>
            <a:r>
              <a:rPr lang="en-US" sz="2000"/>
              <a:t>Straight Line fit with uncertainty in x and y: York’s line fit algorithm (York 2004)</a:t>
            </a:r>
          </a:p>
          <a:p>
            <a:pPr lvl="1">
              <a:buFont typeface="Arial" panose="020B0604020202020204" pitchFamily="34" charset="0"/>
              <a:buChar char="•"/>
            </a:pPr>
            <a:r>
              <a:rPr lang="en-US" sz="2000"/>
              <a:t>Nonlinear fit, uncertainty in y: </a:t>
            </a:r>
            <a:r>
              <a:rPr lang="en-US" sz="2000" err="1">
                <a:latin typeface="Consolas" panose="020B0609020204030204" pitchFamily="49" charset="0"/>
                <a:cs typeface="Consolas" panose="020B0609020204030204" pitchFamily="49" charset="0"/>
              </a:rPr>
              <a:t>curve_fit</a:t>
            </a:r>
            <a:r>
              <a:rPr lang="en-US" sz="2000">
                <a:latin typeface="Consolas" panose="020B0609020204030204" pitchFamily="49" charset="0"/>
                <a:cs typeface="Consolas" panose="020B0609020204030204" pitchFamily="49" charset="0"/>
              </a:rPr>
              <a:t> </a:t>
            </a:r>
            <a:r>
              <a:rPr lang="en-US" sz="2000"/>
              <a:t>method in </a:t>
            </a:r>
            <a:r>
              <a:rPr lang="en-US" sz="2000" err="1"/>
              <a:t>Scipy</a:t>
            </a:r>
            <a:r>
              <a:rPr lang="en-US" sz="2000"/>
              <a:t> package (Levenberg-Marquardt algorithm)</a:t>
            </a:r>
          </a:p>
          <a:p>
            <a:pPr lvl="1">
              <a:buFont typeface="Arial" panose="020B0604020202020204" pitchFamily="34" charset="0"/>
              <a:buChar char="•"/>
            </a:pPr>
            <a:r>
              <a:rPr lang="en-US" sz="2000"/>
              <a:t>Nonlinear fit, uncertainty in x and y: Orthogonal Distance Regression, </a:t>
            </a:r>
            <a:r>
              <a:rPr lang="en-US" sz="2000" err="1"/>
              <a:t>Scipy</a:t>
            </a:r>
            <a:r>
              <a:rPr lang="en-US" sz="2000"/>
              <a:t> package</a:t>
            </a:r>
          </a:p>
          <a:p>
            <a:pPr lvl="1">
              <a:buFont typeface="Arial" panose="020B0604020202020204" pitchFamily="34" charset="0"/>
              <a:buChar char="•"/>
            </a:pPr>
            <a:r>
              <a:rPr lang="en-US" sz="2000"/>
              <a:t>Markov-Chain Monte Carlo (see </a:t>
            </a:r>
            <a:r>
              <a:rPr lang="en-US" sz="2000" err="1"/>
              <a:t>Elster</a:t>
            </a:r>
            <a:r>
              <a:rPr lang="en-US" sz="2000"/>
              <a:t> 2011). Requires constant u(y) and no u(x).</a:t>
            </a:r>
          </a:p>
          <a:p>
            <a:endParaRPr lang="en-US"/>
          </a:p>
        </p:txBody>
      </p:sp>
      <p:pic>
        <p:nvPicPr>
          <p:cNvPr id="5" name="Graphic 4">
            <a:extLst>
              <a:ext uri="{FF2B5EF4-FFF2-40B4-BE49-F238E27FC236}">
                <a16:creationId xmlns:a16="http://schemas.microsoft.com/office/drawing/2014/main" id="{B2175A39-479C-4379-9E50-1944528AD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9987" y="3844290"/>
            <a:ext cx="5893062" cy="2946531"/>
          </a:xfrm>
          <a:prstGeom prst="rect">
            <a:avLst/>
          </a:prstGeom>
        </p:spPr>
      </p:pic>
      <p:sp>
        <p:nvSpPr>
          <p:cNvPr id="6" name="Slide Number Placeholder 2">
            <a:extLst>
              <a:ext uri="{FF2B5EF4-FFF2-40B4-BE49-F238E27FC236}">
                <a16:creationId xmlns:a16="http://schemas.microsoft.com/office/drawing/2014/main" id="{6A6204E8-54E0-46A5-B04D-50404F5843DF}"/>
              </a:ext>
            </a:extLst>
          </p:cNvPr>
          <p:cNvSpPr>
            <a:spLocks noGrp="1"/>
          </p:cNvSpPr>
          <p:nvPr>
            <p:ph type="sldNum" sz="quarter" idx="10"/>
          </p:nvPr>
        </p:nvSpPr>
        <p:spPr>
          <a:xfrm>
            <a:off x="11702562" y="6471387"/>
            <a:ext cx="489438" cy="365125"/>
          </a:xfrm>
        </p:spPr>
        <p:txBody>
          <a:bodyPr/>
          <a:lstStyle/>
          <a:p>
            <a:fld id="{4FAB73BC-B049-4115-A692-8D63A059BFB8}" type="slidenum">
              <a:rPr lang="en-US" smtClean="0"/>
              <a:pPr/>
              <a:t>98</a:t>
            </a:fld>
            <a:endParaRPr lang="en-US"/>
          </a:p>
        </p:txBody>
      </p:sp>
    </p:spTree>
    <p:extLst>
      <p:ext uri="{BB962C8B-B14F-4D97-AF65-F5344CB8AC3E}">
        <p14:creationId xmlns:p14="http://schemas.microsoft.com/office/powerpoint/2010/main" val="287596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29BC-957C-40F5-99DA-64D84361A4D5}"/>
              </a:ext>
            </a:extLst>
          </p:cNvPr>
          <p:cNvSpPr>
            <a:spLocks noGrp="1"/>
          </p:cNvSpPr>
          <p:nvPr>
            <p:ph type="title"/>
          </p:nvPr>
        </p:nvSpPr>
        <p:spPr/>
        <p:txBody>
          <a:bodyPr/>
          <a:lstStyle/>
          <a:p>
            <a:r>
              <a:rPr lang="en-US"/>
              <a:t>Curve Fit Uncertainty</a:t>
            </a:r>
          </a:p>
        </p:txBody>
      </p:sp>
      <p:sp>
        <p:nvSpPr>
          <p:cNvPr id="3" name="Slide Number Placeholder 2">
            <a:extLst>
              <a:ext uri="{FF2B5EF4-FFF2-40B4-BE49-F238E27FC236}">
                <a16:creationId xmlns:a16="http://schemas.microsoft.com/office/drawing/2014/main" id="{8453CBB5-B8F4-46E0-B685-2D7D9270360B}"/>
              </a:ext>
            </a:extLst>
          </p:cNvPr>
          <p:cNvSpPr>
            <a:spLocks noGrp="1"/>
          </p:cNvSpPr>
          <p:nvPr>
            <p:ph type="sldNum" sz="quarter" idx="10"/>
          </p:nvPr>
        </p:nvSpPr>
        <p:spPr/>
        <p:txBody>
          <a:bodyPr/>
          <a:lstStyle/>
          <a:p>
            <a:fld id="{4FAB73BC-B049-4115-A692-8D63A059BFB8}" type="slidenum">
              <a:rPr lang="en-US" smtClean="0"/>
              <a:pPr/>
              <a:t>99</a:t>
            </a:fld>
            <a:endParaRPr lang="en-US"/>
          </a:p>
        </p:txBody>
      </p:sp>
      <p:sp>
        <p:nvSpPr>
          <p:cNvPr id="4" name="Content Placeholder 3">
            <a:extLst>
              <a:ext uri="{FF2B5EF4-FFF2-40B4-BE49-F238E27FC236}">
                <a16:creationId xmlns:a16="http://schemas.microsoft.com/office/drawing/2014/main" id="{D5B9B7A6-E87E-4427-839E-FC0A1C5F8AEA}"/>
              </a:ext>
            </a:extLst>
          </p:cNvPr>
          <p:cNvSpPr>
            <a:spLocks noGrp="1"/>
          </p:cNvSpPr>
          <p:nvPr>
            <p:ph sz="quarter" idx="11"/>
          </p:nvPr>
        </p:nvSpPr>
        <p:spPr>
          <a:xfrm>
            <a:off x="647700" y="1409700"/>
            <a:ext cx="5204460" cy="4610100"/>
          </a:xfrm>
        </p:spPr>
        <p:txBody>
          <a:bodyPr/>
          <a:lstStyle/>
          <a:p>
            <a:r>
              <a:rPr lang="en-US"/>
              <a:t>Four methods for propagating uncertainty in the curve fit.</a:t>
            </a:r>
          </a:p>
          <a:p>
            <a:pPr marL="342900" indent="-342900">
              <a:buFont typeface="Arial" panose="020B0604020202020204" pitchFamily="34" charset="0"/>
              <a:buChar char="•"/>
            </a:pPr>
            <a:r>
              <a:rPr lang="en-US"/>
              <a:t>Least Squares Analytical</a:t>
            </a:r>
          </a:p>
          <a:p>
            <a:pPr marL="342900" indent="-342900">
              <a:buFont typeface="Arial" panose="020B0604020202020204" pitchFamily="34" charset="0"/>
              <a:buChar char="•"/>
            </a:pPr>
            <a:r>
              <a:rPr lang="en-US"/>
              <a:t>Monte Carlo</a:t>
            </a:r>
          </a:p>
          <a:p>
            <a:pPr marL="342900" indent="-342900">
              <a:buFont typeface="Arial" panose="020B0604020202020204" pitchFamily="34" charset="0"/>
              <a:buChar char="•"/>
            </a:pPr>
            <a:r>
              <a:rPr lang="en-US"/>
              <a:t>Markov-Chain Monte Carlo</a:t>
            </a:r>
          </a:p>
          <a:p>
            <a:pPr marL="342900" indent="-342900">
              <a:buFont typeface="Arial" panose="020B0604020202020204" pitchFamily="34" charset="0"/>
              <a:buChar char="•"/>
            </a:pPr>
            <a:r>
              <a:rPr lang="en-US"/>
              <a:t>GUM</a:t>
            </a:r>
          </a:p>
          <a:p>
            <a:pPr marL="342900" indent="-342900">
              <a:buFont typeface="Arial" panose="020B0604020202020204" pitchFamily="34" charset="0"/>
              <a:buChar char="•"/>
            </a:pPr>
            <a:endParaRPr lang="en-US"/>
          </a:p>
          <a:p>
            <a:r>
              <a:rPr lang="en-US"/>
              <a:t>Typically use Least Squares Analytical or MCMC (see </a:t>
            </a:r>
            <a:r>
              <a:rPr lang="en-US" err="1"/>
              <a:t>Elster</a:t>
            </a:r>
            <a:r>
              <a:rPr lang="en-US"/>
              <a:t> 2011). Others are mostly for comparison/experiment.</a:t>
            </a:r>
          </a:p>
          <a:p>
            <a:endParaRPr lang="en-US"/>
          </a:p>
        </p:txBody>
      </p:sp>
      <p:pic>
        <p:nvPicPr>
          <p:cNvPr id="5" name="Graphic 4">
            <a:extLst>
              <a:ext uri="{FF2B5EF4-FFF2-40B4-BE49-F238E27FC236}">
                <a16:creationId xmlns:a16="http://schemas.microsoft.com/office/drawing/2014/main" id="{C9B80E63-1DF1-4173-B800-990C7C5301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0300" y="2480394"/>
            <a:ext cx="5486400" cy="3657600"/>
          </a:xfrm>
          <a:prstGeom prst="rect">
            <a:avLst/>
          </a:prstGeom>
        </p:spPr>
      </p:pic>
    </p:spTree>
    <p:extLst>
      <p:ext uri="{BB962C8B-B14F-4D97-AF65-F5344CB8AC3E}">
        <p14:creationId xmlns:p14="http://schemas.microsoft.com/office/powerpoint/2010/main" val="3866429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andia Angles">
  <a:themeElements>
    <a:clrScheme name="Sandia">
      <a:dk1>
        <a:srgbClr val="373434"/>
      </a:dk1>
      <a:lt1>
        <a:srgbClr val="FFFFFF"/>
      </a:lt1>
      <a:dk2>
        <a:srgbClr val="005376"/>
      </a:dk2>
      <a:lt2>
        <a:srgbClr val="E7E6E6"/>
      </a:lt2>
      <a:accent1>
        <a:srgbClr val="27ADCF"/>
      </a:accent1>
      <a:accent2>
        <a:srgbClr val="269077"/>
      </a:accent2>
      <a:accent3>
        <a:srgbClr val="6AB344"/>
      </a:accent3>
      <a:accent4>
        <a:srgbClr val="F69B45"/>
      </a:accent4>
      <a:accent5>
        <a:srgbClr val="A93F36"/>
      </a:accent5>
      <a:accent6>
        <a:srgbClr val="7F3A7F"/>
      </a:accent6>
      <a:hlink>
        <a:srgbClr val="27ADCF"/>
      </a:hlink>
      <a:folHlink>
        <a:srgbClr val="285C7B"/>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30850</TotalTime>
  <Words>8432</Words>
  <Application>Microsoft Office PowerPoint</Application>
  <PresentationFormat>Widescreen</PresentationFormat>
  <Paragraphs>1363</Paragraphs>
  <Slides>156</Slides>
  <Notes>11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67" baseType="lpstr">
      <vt:lpstr>Arial</vt:lpstr>
      <vt:lpstr>Calibri</vt:lpstr>
      <vt:lpstr>Cambria Math</vt:lpstr>
      <vt:lpstr>Consolas</vt:lpstr>
      <vt:lpstr>Courier New</vt:lpstr>
      <vt:lpstr>Open Sans</vt:lpstr>
      <vt:lpstr>Open Sans bold</vt:lpstr>
      <vt:lpstr>Open Sans Light</vt:lpstr>
      <vt:lpstr>Wingdings</vt:lpstr>
      <vt:lpstr>Sandia Angles</vt:lpstr>
      <vt:lpstr>Worksheet</vt:lpstr>
      <vt:lpstr>Introduction to the Suncal software for metrology statistics</vt:lpstr>
      <vt:lpstr>PowerPoint Presentation</vt:lpstr>
      <vt:lpstr>Course Overview</vt:lpstr>
      <vt:lpstr>Learning Objectives</vt:lpstr>
      <vt:lpstr>Format</vt:lpstr>
      <vt:lpstr>Introductions</vt:lpstr>
      <vt:lpstr>Suncal Software – Desktop Version</vt:lpstr>
      <vt:lpstr>Suncal Software – Web ‘lite’ version</vt:lpstr>
      <vt:lpstr>License</vt:lpstr>
      <vt:lpstr>Features Overview</vt:lpstr>
      <vt:lpstr>Motivation</vt:lpstr>
      <vt:lpstr>Comparison</vt:lpstr>
      <vt:lpstr>Validation</vt:lpstr>
      <vt:lpstr>Reference</vt:lpstr>
      <vt:lpstr>Uncertainty Propagation</vt:lpstr>
      <vt:lpstr>Uncertainty Propagation</vt:lpstr>
      <vt:lpstr>Uncertainty Propagation</vt:lpstr>
      <vt:lpstr>Uncertainty Wizard?</vt:lpstr>
      <vt:lpstr>Example: Indirect Resistance Measurement</vt:lpstr>
      <vt:lpstr>Resistance Measurement – Wizard </vt:lpstr>
      <vt:lpstr>Results</vt:lpstr>
      <vt:lpstr>Uncertainty Output Pages</vt:lpstr>
      <vt:lpstr>Saving the Output</vt:lpstr>
      <vt:lpstr>Full Uncertainty Propagation Mode</vt:lpstr>
      <vt:lpstr>Example: Indirect Resistance Measurement - Setup</vt:lpstr>
      <vt:lpstr>Ready to Calculate</vt:lpstr>
      <vt:lpstr>Tips for entering data</vt:lpstr>
      <vt:lpstr>Tips for entering variable names</vt:lpstr>
      <vt:lpstr>Tips for entering measurement equations</vt:lpstr>
      <vt:lpstr>Tips for entering numerical values</vt:lpstr>
      <vt:lpstr>Tips for entering numerical values</vt:lpstr>
      <vt:lpstr>Converting units</vt:lpstr>
      <vt:lpstr>Checking unit compatibility</vt:lpstr>
      <vt:lpstr>Tips for entering units</vt:lpstr>
      <vt:lpstr>Temperature Units</vt:lpstr>
      <vt:lpstr>Units Converter</vt:lpstr>
      <vt:lpstr>Pitot Tube</vt:lpstr>
      <vt:lpstr>Pitot Tube</vt:lpstr>
      <vt:lpstr>Pitot Tube</vt:lpstr>
      <vt:lpstr>Pitot Tube – Calculation Setup</vt:lpstr>
      <vt:lpstr>Pitot Tube – Results</vt:lpstr>
      <vt:lpstr>Circumference of the Earth</vt:lpstr>
      <vt:lpstr>Eratosthenes’ measurement of Earth circumference, c. 200 B.C.E.</vt:lpstr>
      <vt:lpstr>Eratosthenes and Suncal</vt:lpstr>
      <vt:lpstr>Eratosthenes and Suncal</vt:lpstr>
      <vt:lpstr>Eratosthenes and Suncal</vt:lpstr>
      <vt:lpstr>Results – in stadia and kilometers</vt:lpstr>
      <vt:lpstr>Neutron Yield Measurement</vt:lpstr>
      <vt:lpstr>Neutron Yield Measurement</vt:lpstr>
      <vt:lpstr>Neutron Yield – Results </vt:lpstr>
      <vt:lpstr>Density of a Cylinder</vt:lpstr>
      <vt:lpstr>Density of a Cylinder</vt:lpstr>
      <vt:lpstr>Density of a Cylinder – Setup</vt:lpstr>
      <vt:lpstr>Density of a Cylinder – Results</vt:lpstr>
      <vt:lpstr>Direct Voltage Measurement</vt:lpstr>
      <vt:lpstr>Direct Voltage Measurement – Using Wizard</vt:lpstr>
      <vt:lpstr>Uncertainty #1 – Type A uncertainties</vt:lpstr>
      <vt:lpstr>Uncertainty #2 – Equipment Accuracy</vt:lpstr>
      <vt:lpstr>Uncertainty #3 – Resolution</vt:lpstr>
      <vt:lpstr>Direct Measurement – Ready to calculate</vt:lpstr>
      <vt:lpstr>Direct Voltage Measurement – Results</vt:lpstr>
      <vt:lpstr>RC Circuit Time Constant</vt:lpstr>
      <vt:lpstr>Resistor-Capacitor Circuit Time Constant</vt:lpstr>
      <vt:lpstr>RC Circuit Time Constant</vt:lpstr>
      <vt:lpstr>Pipe Organ</vt:lpstr>
      <vt:lpstr>Pipe organ</vt:lpstr>
      <vt:lpstr>Pipe organ</vt:lpstr>
      <vt:lpstr>Pipe organ – Results</vt:lpstr>
      <vt:lpstr>Acoustic Chamber</vt:lpstr>
      <vt:lpstr>Acoustic Chamber – to measure infrasonic pressure</vt:lpstr>
      <vt:lpstr>PowerPoint Presentation</vt:lpstr>
      <vt:lpstr>Acoustic Chamber – Results</vt:lpstr>
      <vt:lpstr>Leak Rate</vt:lpstr>
      <vt:lpstr>Leak rate measured using comparison method</vt:lpstr>
      <vt:lpstr>Leak Rate – Check Units</vt:lpstr>
      <vt:lpstr>Leak Rate – Results </vt:lpstr>
      <vt:lpstr>Leak Rate – Uncertainty Budget</vt:lpstr>
      <vt:lpstr>Advanced Topic: Repeat at different temperatures</vt:lpstr>
      <vt:lpstr>Leak Rate Temperature Sweep – Results </vt:lpstr>
      <vt:lpstr>Magnitude and Phase</vt:lpstr>
      <vt:lpstr>Magnitude and Phase conversion from Real and Imaginary</vt:lpstr>
      <vt:lpstr>Magnitude and Phase</vt:lpstr>
      <vt:lpstr>Magnitude and Phase</vt:lpstr>
      <vt:lpstr>Magnitude and Phase</vt:lpstr>
      <vt:lpstr>Magnitude and Phase</vt:lpstr>
      <vt:lpstr>Magnitude and Phase – Sweeping Multiple Values</vt:lpstr>
      <vt:lpstr>Magnitude and Phase – Sweeping Multiple Values</vt:lpstr>
      <vt:lpstr>Magnitude and Phase – Sweeping Multiple Values</vt:lpstr>
      <vt:lpstr>Magnitude and Phase – Sweeping Multiple Values</vt:lpstr>
      <vt:lpstr>Gage Ball Density (Reverse Uncertainty)</vt:lpstr>
      <vt:lpstr>Gage Ball Density</vt:lpstr>
      <vt:lpstr>Gage Ball Density</vt:lpstr>
      <vt:lpstr>Gage Ball Density</vt:lpstr>
      <vt:lpstr>Gage Ball Density – Sweep </vt:lpstr>
      <vt:lpstr>Gage Ball Density – Sweep</vt:lpstr>
      <vt:lpstr>Gage Ball Density – Sweep </vt:lpstr>
      <vt:lpstr>Curve Fitting with Uncertainties</vt:lpstr>
      <vt:lpstr>Curve Fit Methods</vt:lpstr>
      <vt:lpstr>Curve Fit Uncertainty</vt:lpstr>
      <vt:lpstr>Temperature Coefficient of Resistance</vt:lpstr>
      <vt:lpstr>Temperature Coefficient</vt:lpstr>
      <vt:lpstr>Temperature Coefficient</vt:lpstr>
      <vt:lpstr>Temperature Coefficient</vt:lpstr>
      <vt:lpstr>Temperature Coefficient</vt:lpstr>
      <vt:lpstr>Temperature Coefficient</vt:lpstr>
      <vt:lpstr>Temperature Coefficient</vt:lpstr>
      <vt:lpstr>Temperature Coefficient</vt:lpstr>
      <vt:lpstr>Contact Resistance</vt:lpstr>
      <vt:lpstr>Contact Resistance</vt:lpstr>
      <vt:lpstr>Contact Resistance</vt:lpstr>
      <vt:lpstr>Contact Resistance</vt:lpstr>
      <vt:lpstr>Contact Resistance</vt:lpstr>
      <vt:lpstr>Sheet Resistance</vt:lpstr>
      <vt:lpstr>Sheet Resistance</vt:lpstr>
      <vt:lpstr>Sheet Resistance</vt:lpstr>
      <vt:lpstr>Sheet Resistance</vt:lpstr>
      <vt:lpstr>RLC Circuit Uncertainty</vt:lpstr>
      <vt:lpstr>RLC Circuit Uncertainty</vt:lpstr>
      <vt:lpstr>RLC Circuit – Curve Fit</vt:lpstr>
      <vt:lpstr>RLC Circuit – Find L and C</vt:lpstr>
      <vt:lpstr>RLC Circuit – Find L and C</vt:lpstr>
      <vt:lpstr>RLC Circuit – Find L and C</vt:lpstr>
      <vt:lpstr>RLC Circuit – Results</vt:lpstr>
      <vt:lpstr>Decision Risk and Guardbanding</vt:lpstr>
      <vt:lpstr>Probability of False Accept and Reject – Specific Risk</vt:lpstr>
      <vt:lpstr>Probability of False Accept and Reject – Global Risk</vt:lpstr>
      <vt:lpstr>Suncal Risk Calculator – Simple Risk Calculator</vt:lpstr>
      <vt:lpstr>Suncal Risk Calculator – Full Risk Calculator</vt:lpstr>
      <vt:lpstr>Risk Curves</vt:lpstr>
      <vt:lpstr>Ball Bearing Guardband</vt:lpstr>
      <vt:lpstr>Ball Bearing Guardband (JCGM 106 section 9.5.4)</vt:lpstr>
      <vt:lpstr>Ball Bearing Guardband (JCGM 106 section 9.5.4)</vt:lpstr>
      <vt:lpstr>Ball Bearing Guardband</vt:lpstr>
      <vt:lpstr>Ball Bearing Guardband</vt:lpstr>
      <vt:lpstr>Ball Bearing Guardband</vt:lpstr>
      <vt:lpstr>Analysis of Variance, Repeatability/Reproducibility</vt:lpstr>
      <vt:lpstr>Pooling uncertainty over multiple measurement runs</vt:lpstr>
      <vt:lpstr>Resistor Calibration</vt:lpstr>
      <vt:lpstr>Resistor Calibration – Load data from file</vt:lpstr>
      <vt:lpstr>Resistor Calibration – Repeatability/Reproducibility</vt:lpstr>
      <vt:lpstr>Now use the repeatability value in an uncertainty calculation</vt:lpstr>
      <vt:lpstr>Now use the repeatability value in an uncertainty calculation</vt:lpstr>
      <vt:lpstr>Autocorrelation</vt:lpstr>
      <vt:lpstr>Autocorrelation – Flicker Data</vt:lpstr>
      <vt:lpstr>Autocorrelation – Flicker Data</vt:lpstr>
      <vt:lpstr>Drifting Pressure Gauge</vt:lpstr>
      <vt:lpstr>Drifting Pressure Gauge</vt:lpstr>
      <vt:lpstr>Drifting Pressure Gauge</vt:lpstr>
      <vt:lpstr>Drifting Pressure Gauge</vt:lpstr>
      <vt:lpstr>Drifting Pressure Gauge</vt:lpstr>
      <vt:lpstr>Wrap-up</vt:lpstr>
      <vt:lpstr>Python Package</vt:lpstr>
      <vt:lpstr>Command Line Interface</vt:lpstr>
      <vt:lpstr>References</vt:lpstr>
      <vt:lpstr>References</vt:lpstr>
      <vt:lpstr>Example Data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Delker, Collin James</cp:lastModifiedBy>
  <cp:revision>9</cp:revision>
  <dcterms:created xsi:type="dcterms:W3CDTF">2018-07-21T13:25:45Z</dcterms:created>
  <dcterms:modified xsi:type="dcterms:W3CDTF">2024-03-21T19:02:34Z</dcterms:modified>
</cp:coreProperties>
</file>